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309" r:id="rId2"/>
    <p:sldId id="336" r:id="rId3"/>
    <p:sldId id="342" r:id="rId4"/>
    <p:sldId id="311" r:id="rId5"/>
    <p:sldId id="337" r:id="rId6"/>
    <p:sldId id="283" r:id="rId7"/>
    <p:sldId id="313" r:id="rId8"/>
    <p:sldId id="338" r:id="rId9"/>
    <p:sldId id="315" r:id="rId10"/>
    <p:sldId id="339" r:id="rId11"/>
    <p:sldId id="329" r:id="rId12"/>
    <p:sldId id="340" r:id="rId13"/>
    <p:sldId id="319" r:id="rId14"/>
    <p:sldId id="331" r:id="rId15"/>
    <p:sldId id="322" r:id="rId16"/>
    <p:sldId id="333" r:id="rId17"/>
    <p:sldId id="335" r:id="rId18"/>
    <p:sldId id="334" r:id="rId19"/>
    <p:sldId id="325" r:id="rId20"/>
    <p:sldId id="327" r:id="rId21"/>
    <p:sldId id="282" r:id="rId2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A3396625-91A1-EF47-84A4-7FC2FE3CD591}">
          <p14:sldIdLst>
            <p14:sldId id="309"/>
            <p14:sldId id="336"/>
            <p14:sldId id="342"/>
            <p14:sldId id="311"/>
            <p14:sldId id="337"/>
            <p14:sldId id="283"/>
            <p14:sldId id="313"/>
            <p14:sldId id="338"/>
            <p14:sldId id="315"/>
            <p14:sldId id="339"/>
            <p14:sldId id="329"/>
            <p14:sldId id="340"/>
            <p14:sldId id="319"/>
            <p14:sldId id="331"/>
            <p14:sldId id="322"/>
            <p14:sldId id="333"/>
            <p14:sldId id="335"/>
            <p14:sldId id="334"/>
            <p14:sldId id="325"/>
            <p14:sldId id="327"/>
            <p14:sldId id="282"/>
          </p14:sldIdLst>
        </p14:section>
      </p14:sectionLst>
    </p:ex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E6F6"/>
    <a:srgbClr val="823E48"/>
    <a:srgbClr val="4A4B4D"/>
    <a:srgbClr val="D6D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E5BE5E-8B27-4975-B3C4-E1241DD1A07A}" v="9" dt="2023-05-22T08:31:34.0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67"/>
    <p:restoredTop sz="94674"/>
  </p:normalViewPr>
  <p:slideViewPr>
    <p:cSldViewPr snapToGrid="0" snapToObjects="1">
      <p:cViewPr varScale="1">
        <p:scale>
          <a:sx n="64" d="100"/>
          <a:sy n="64" d="100"/>
        </p:scale>
        <p:origin x="-880" y="-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70"/>
    </p:cViewPr>
  </p:sorterViewPr>
  <p:notesViewPr>
    <p:cSldViewPr snapToGrid="0" snapToObjects="1">
      <p:cViewPr varScale="1">
        <p:scale>
          <a:sx n="169" d="100"/>
          <a:sy n="169" d="100"/>
        </p:scale>
        <p:origin x="232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maculada Ramos" userId="1cab9fb8-9edb-48dc-ad60-75b6786f8819" providerId="ADAL" clId="{2604BCB7-2181-4148-BC2A-B407B096CB68}"/>
    <pc:docChg chg="undo custSel addSld delSld modSld sldOrd modSection modNotesMaster modHandout">
      <pc:chgData name="Inmaculada Ramos" userId="1cab9fb8-9edb-48dc-ad60-75b6786f8819" providerId="ADAL" clId="{2604BCB7-2181-4148-BC2A-B407B096CB68}" dt="2022-06-22T07:18:11.477" v="671"/>
      <pc:docMkLst>
        <pc:docMk/>
      </pc:docMkLst>
      <pc:sldChg chg="del">
        <pc:chgData name="Inmaculada Ramos" userId="1cab9fb8-9edb-48dc-ad60-75b6786f8819" providerId="ADAL" clId="{2604BCB7-2181-4148-BC2A-B407B096CB68}" dt="2022-06-21T07:43:42.444" v="76" actId="47"/>
        <pc:sldMkLst>
          <pc:docMk/>
          <pc:sldMk cId="3737427698" sldId="256"/>
        </pc:sldMkLst>
      </pc:sldChg>
      <pc:sldChg chg="del">
        <pc:chgData name="Inmaculada Ramos" userId="1cab9fb8-9edb-48dc-ad60-75b6786f8819" providerId="ADAL" clId="{2604BCB7-2181-4148-BC2A-B407B096CB68}" dt="2022-06-21T07:43:47.531" v="77" actId="47"/>
        <pc:sldMkLst>
          <pc:docMk/>
          <pc:sldMk cId="2438279385" sldId="257"/>
        </pc:sldMkLst>
      </pc:sldChg>
      <pc:sldChg chg="del">
        <pc:chgData name="Inmaculada Ramos" userId="1cab9fb8-9edb-48dc-ad60-75b6786f8819" providerId="ADAL" clId="{2604BCB7-2181-4148-BC2A-B407B096CB68}" dt="2022-06-21T07:43:48.344" v="78" actId="47"/>
        <pc:sldMkLst>
          <pc:docMk/>
          <pc:sldMk cId="774939179" sldId="258"/>
        </pc:sldMkLst>
      </pc:sldChg>
      <pc:sldChg chg="del">
        <pc:chgData name="Inmaculada Ramos" userId="1cab9fb8-9edb-48dc-ad60-75b6786f8819" providerId="ADAL" clId="{2604BCB7-2181-4148-BC2A-B407B096CB68}" dt="2022-06-21T07:43:49.012" v="79" actId="47"/>
        <pc:sldMkLst>
          <pc:docMk/>
          <pc:sldMk cId="2577003972" sldId="259"/>
        </pc:sldMkLst>
      </pc:sldChg>
      <pc:sldChg chg="del">
        <pc:chgData name="Inmaculada Ramos" userId="1cab9fb8-9edb-48dc-ad60-75b6786f8819" providerId="ADAL" clId="{2604BCB7-2181-4148-BC2A-B407B096CB68}" dt="2022-06-21T07:43:49.695" v="80" actId="47"/>
        <pc:sldMkLst>
          <pc:docMk/>
          <pc:sldMk cId="3742023985" sldId="260"/>
        </pc:sldMkLst>
      </pc:sldChg>
      <pc:sldChg chg="del">
        <pc:chgData name="Inmaculada Ramos" userId="1cab9fb8-9edb-48dc-ad60-75b6786f8819" providerId="ADAL" clId="{2604BCB7-2181-4148-BC2A-B407B096CB68}" dt="2022-06-21T07:43:50.297" v="81" actId="47"/>
        <pc:sldMkLst>
          <pc:docMk/>
          <pc:sldMk cId="2633730669" sldId="261"/>
        </pc:sldMkLst>
      </pc:sldChg>
      <pc:sldChg chg="modSp add mod">
        <pc:chgData name="Inmaculada Ramos" userId="1cab9fb8-9edb-48dc-ad60-75b6786f8819" providerId="ADAL" clId="{2604BCB7-2181-4148-BC2A-B407B096CB68}" dt="2022-06-21T11:19:24.297" v="590" actId="1076"/>
        <pc:sldMkLst>
          <pc:docMk/>
          <pc:sldMk cId="3628688735" sldId="262"/>
        </pc:sldMkLst>
        <pc:spChg chg="mod">
          <ac:chgData name="Inmaculada Ramos" userId="1cab9fb8-9edb-48dc-ad60-75b6786f8819" providerId="ADAL" clId="{2604BCB7-2181-4148-BC2A-B407B096CB68}" dt="2022-06-21T11:19:24.297" v="590" actId="1076"/>
          <ac:spMkLst>
            <pc:docMk/>
            <pc:sldMk cId="3628688735" sldId="262"/>
            <ac:spMk id="6" creationId="{E397972A-5FD6-1263-5FD3-FC710F7F0C24}"/>
          </ac:spMkLst>
        </pc:spChg>
        <pc:spChg chg="mod">
          <ac:chgData name="Inmaculada Ramos" userId="1cab9fb8-9edb-48dc-ad60-75b6786f8819" providerId="ADAL" clId="{2604BCB7-2181-4148-BC2A-B407B096CB68}" dt="2022-06-21T11:06:28.517" v="530" actId="1076"/>
          <ac:spMkLst>
            <pc:docMk/>
            <pc:sldMk cId="3628688735" sldId="262"/>
            <ac:spMk id="8" creationId="{DEEE3AFC-A0E4-F469-62B2-A5997B2C44CA}"/>
          </ac:spMkLst>
        </pc:spChg>
        <pc:picChg chg="mod">
          <ac:chgData name="Inmaculada Ramos" userId="1cab9fb8-9edb-48dc-ad60-75b6786f8819" providerId="ADAL" clId="{2604BCB7-2181-4148-BC2A-B407B096CB68}" dt="2022-06-21T11:06:19.965" v="527" actId="1076"/>
          <ac:picMkLst>
            <pc:docMk/>
            <pc:sldMk cId="3628688735" sldId="262"/>
            <ac:picMk id="9" creationId="{4D15B01B-719C-888D-E00C-0250A8CF5CB1}"/>
          </ac:picMkLst>
        </pc:picChg>
      </pc:sldChg>
      <pc:sldChg chg="del">
        <pc:chgData name="Inmaculada Ramos" userId="1cab9fb8-9edb-48dc-ad60-75b6786f8819" providerId="ADAL" clId="{2604BCB7-2181-4148-BC2A-B407B096CB68}" dt="2022-06-21T07:43:50.945" v="82" actId="47"/>
        <pc:sldMkLst>
          <pc:docMk/>
          <pc:sldMk cId="2761287214" sldId="263"/>
        </pc:sldMkLst>
      </pc:sldChg>
      <pc:sldChg chg="del">
        <pc:chgData name="Inmaculada Ramos" userId="1cab9fb8-9edb-48dc-ad60-75b6786f8819" providerId="ADAL" clId="{2604BCB7-2181-4148-BC2A-B407B096CB68}" dt="2022-06-21T07:43:51.595" v="83" actId="47"/>
        <pc:sldMkLst>
          <pc:docMk/>
          <pc:sldMk cId="2706658494" sldId="264"/>
        </pc:sldMkLst>
      </pc:sldChg>
      <pc:sldChg chg="del">
        <pc:chgData name="Inmaculada Ramos" userId="1cab9fb8-9edb-48dc-ad60-75b6786f8819" providerId="ADAL" clId="{2604BCB7-2181-4148-BC2A-B407B096CB68}" dt="2022-06-21T07:43:53.303" v="84" actId="47"/>
        <pc:sldMkLst>
          <pc:docMk/>
          <pc:sldMk cId="588820102" sldId="265"/>
        </pc:sldMkLst>
      </pc:sldChg>
      <pc:sldChg chg="del">
        <pc:chgData name="Inmaculada Ramos" userId="1cab9fb8-9edb-48dc-ad60-75b6786f8819" providerId="ADAL" clId="{2604BCB7-2181-4148-BC2A-B407B096CB68}" dt="2022-06-21T07:43:54.171" v="85" actId="47"/>
        <pc:sldMkLst>
          <pc:docMk/>
          <pc:sldMk cId="3504686817" sldId="266"/>
        </pc:sldMkLst>
      </pc:sldChg>
      <pc:sldChg chg="del">
        <pc:chgData name="Inmaculada Ramos" userId="1cab9fb8-9edb-48dc-ad60-75b6786f8819" providerId="ADAL" clId="{2604BCB7-2181-4148-BC2A-B407B096CB68}" dt="2022-06-21T08:49:55.106" v="248" actId="47"/>
        <pc:sldMkLst>
          <pc:docMk/>
          <pc:sldMk cId="3020778968" sldId="267"/>
        </pc:sldMkLst>
      </pc:sldChg>
      <pc:sldChg chg="del">
        <pc:chgData name="Inmaculada Ramos" userId="1cab9fb8-9edb-48dc-ad60-75b6786f8819" providerId="ADAL" clId="{2604BCB7-2181-4148-BC2A-B407B096CB68}" dt="2022-06-21T08:49:55.828" v="249" actId="47"/>
        <pc:sldMkLst>
          <pc:docMk/>
          <pc:sldMk cId="1047126317" sldId="268"/>
        </pc:sldMkLst>
      </pc:sldChg>
      <pc:sldChg chg="del">
        <pc:chgData name="Inmaculada Ramos" userId="1cab9fb8-9edb-48dc-ad60-75b6786f8819" providerId="ADAL" clId="{2604BCB7-2181-4148-BC2A-B407B096CB68}" dt="2022-06-21T07:41:53.250" v="73" actId="47"/>
        <pc:sldMkLst>
          <pc:docMk/>
          <pc:sldMk cId="1423299462" sldId="269"/>
        </pc:sldMkLst>
      </pc:sldChg>
      <pc:sldChg chg="del">
        <pc:chgData name="Inmaculada Ramos" userId="1cab9fb8-9edb-48dc-ad60-75b6786f8819" providerId="ADAL" clId="{2604BCB7-2181-4148-BC2A-B407B096CB68}" dt="2022-06-21T08:49:56.541" v="250" actId="47"/>
        <pc:sldMkLst>
          <pc:docMk/>
          <pc:sldMk cId="1706581415" sldId="270"/>
        </pc:sldMkLst>
      </pc:sldChg>
      <pc:sldChg chg="del">
        <pc:chgData name="Inmaculada Ramos" userId="1cab9fb8-9edb-48dc-ad60-75b6786f8819" providerId="ADAL" clId="{2604BCB7-2181-4148-BC2A-B407B096CB68}" dt="2022-06-21T07:43:56.744" v="86" actId="47"/>
        <pc:sldMkLst>
          <pc:docMk/>
          <pc:sldMk cId="2567874502" sldId="271"/>
        </pc:sldMkLst>
      </pc:sldChg>
      <pc:sldChg chg="del">
        <pc:chgData name="Inmaculada Ramos" userId="1cab9fb8-9edb-48dc-ad60-75b6786f8819" providerId="ADAL" clId="{2604BCB7-2181-4148-BC2A-B407B096CB68}" dt="2022-06-21T07:41:49.964" v="72" actId="47"/>
        <pc:sldMkLst>
          <pc:docMk/>
          <pc:sldMk cId="775706206" sldId="272"/>
        </pc:sldMkLst>
      </pc:sldChg>
      <pc:sldChg chg="del">
        <pc:chgData name="Inmaculada Ramos" userId="1cab9fb8-9edb-48dc-ad60-75b6786f8819" providerId="ADAL" clId="{2604BCB7-2181-4148-BC2A-B407B096CB68}" dt="2022-06-21T07:41:49.964" v="72" actId="47"/>
        <pc:sldMkLst>
          <pc:docMk/>
          <pc:sldMk cId="1727588709" sldId="273"/>
        </pc:sldMkLst>
      </pc:sldChg>
      <pc:sldChg chg="del">
        <pc:chgData name="Inmaculada Ramos" userId="1cab9fb8-9edb-48dc-ad60-75b6786f8819" providerId="ADAL" clId="{2604BCB7-2181-4148-BC2A-B407B096CB68}" dt="2022-06-21T07:41:49.964" v="72" actId="47"/>
        <pc:sldMkLst>
          <pc:docMk/>
          <pc:sldMk cId="2123462307" sldId="274"/>
        </pc:sldMkLst>
      </pc:sldChg>
      <pc:sldChg chg="modSp add del mod">
        <pc:chgData name="Inmaculada Ramos" userId="1cab9fb8-9edb-48dc-ad60-75b6786f8819" providerId="ADAL" clId="{2604BCB7-2181-4148-BC2A-B407B096CB68}" dt="2022-06-21T11:05:45.233" v="523" actId="47"/>
        <pc:sldMkLst>
          <pc:docMk/>
          <pc:sldMk cId="4145291383" sldId="275"/>
        </pc:sldMkLst>
        <pc:picChg chg="mod">
          <ac:chgData name="Inmaculada Ramos" userId="1cab9fb8-9edb-48dc-ad60-75b6786f8819" providerId="ADAL" clId="{2604BCB7-2181-4148-BC2A-B407B096CB68}" dt="2022-06-21T07:35:34.550" v="13" actId="1076"/>
          <ac:picMkLst>
            <pc:docMk/>
            <pc:sldMk cId="4145291383" sldId="275"/>
            <ac:picMk id="2" creationId="{091469CB-BF86-8ECC-EEF3-7E782504950A}"/>
          </ac:picMkLst>
        </pc:picChg>
        <pc:picChg chg="mod">
          <ac:chgData name="Inmaculada Ramos" userId="1cab9fb8-9edb-48dc-ad60-75b6786f8819" providerId="ADAL" clId="{2604BCB7-2181-4148-BC2A-B407B096CB68}" dt="2022-06-21T07:35:27.082" v="12" actId="1076"/>
          <ac:picMkLst>
            <pc:docMk/>
            <pc:sldMk cId="4145291383" sldId="275"/>
            <ac:picMk id="5" creationId="{0AE0F3A9-37AC-2CBA-D079-A11D48AEA4E2}"/>
          </ac:picMkLst>
        </pc:picChg>
      </pc:sldChg>
      <pc:sldChg chg="delSp add setBg delDesignElem">
        <pc:chgData name="Inmaculada Ramos" userId="1cab9fb8-9edb-48dc-ad60-75b6786f8819" providerId="ADAL" clId="{2604BCB7-2181-4148-BC2A-B407B096CB68}" dt="2022-06-21T07:35:06.896" v="11"/>
        <pc:sldMkLst>
          <pc:docMk/>
          <pc:sldMk cId="4266429453" sldId="276"/>
        </pc:sldMkLst>
        <pc:spChg chg="del">
          <ac:chgData name="Inmaculada Ramos" userId="1cab9fb8-9edb-48dc-ad60-75b6786f8819" providerId="ADAL" clId="{2604BCB7-2181-4148-BC2A-B407B096CB68}" dt="2022-06-21T07:35:06.896" v="11"/>
          <ac:spMkLst>
            <pc:docMk/>
            <pc:sldMk cId="4266429453" sldId="276"/>
            <ac:spMk id="9" creationId="{32BC26D8-82FB-445E-AA49-62A77D7C1EE0}"/>
          </ac:spMkLst>
        </pc:spChg>
        <pc:spChg chg="del">
          <ac:chgData name="Inmaculada Ramos" userId="1cab9fb8-9edb-48dc-ad60-75b6786f8819" providerId="ADAL" clId="{2604BCB7-2181-4148-BC2A-B407B096CB68}" dt="2022-06-21T07:35:06.896" v="11"/>
          <ac:spMkLst>
            <pc:docMk/>
            <pc:sldMk cId="4266429453" sldId="276"/>
            <ac:spMk id="11" creationId="{CB44330D-EA18-4254-AA95-EB49948539B8}"/>
          </ac:spMkLst>
        </pc:spChg>
      </pc:sldChg>
      <pc:sldChg chg="delSp add setBg delDesignElem">
        <pc:chgData name="Inmaculada Ramos" userId="1cab9fb8-9edb-48dc-ad60-75b6786f8819" providerId="ADAL" clId="{2604BCB7-2181-4148-BC2A-B407B096CB68}" dt="2022-06-21T07:35:06.896" v="11"/>
        <pc:sldMkLst>
          <pc:docMk/>
          <pc:sldMk cId="2588623659" sldId="277"/>
        </pc:sldMkLst>
        <pc:spChg chg="del">
          <ac:chgData name="Inmaculada Ramos" userId="1cab9fb8-9edb-48dc-ad60-75b6786f8819" providerId="ADAL" clId="{2604BCB7-2181-4148-BC2A-B407B096CB68}" dt="2022-06-21T07:35:06.896" v="11"/>
          <ac:spMkLst>
            <pc:docMk/>
            <pc:sldMk cId="2588623659" sldId="277"/>
            <ac:spMk id="43" creationId="{5D9FC6AC-4A12-4825-8ABE-0732B8EF4D16}"/>
          </ac:spMkLst>
        </pc:spChg>
      </pc:sldChg>
      <pc:sldChg chg="add">
        <pc:chgData name="Inmaculada Ramos" userId="1cab9fb8-9edb-48dc-ad60-75b6786f8819" providerId="ADAL" clId="{2604BCB7-2181-4148-BC2A-B407B096CB68}" dt="2022-06-21T07:35:06.896" v="11"/>
        <pc:sldMkLst>
          <pc:docMk/>
          <pc:sldMk cId="3685556643" sldId="278"/>
        </pc:sldMkLst>
      </pc:sldChg>
      <pc:sldChg chg="delSp add del setBg delDesignElem">
        <pc:chgData name="Inmaculada Ramos" userId="1cab9fb8-9edb-48dc-ad60-75b6786f8819" providerId="ADAL" clId="{2604BCB7-2181-4148-BC2A-B407B096CB68}" dt="2022-06-21T10:37:31.548" v="354" actId="47"/>
        <pc:sldMkLst>
          <pc:docMk/>
          <pc:sldMk cId="2461153314" sldId="279"/>
        </pc:sldMkLst>
        <pc:spChg chg="del">
          <ac:chgData name="Inmaculada Ramos" userId="1cab9fb8-9edb-48dc-ad60-75b6786f8819" providerId="ADAL" clId="{2604BCB7-2181-4148-BC2A-B407B096CB68}" dt="2022-06-21T07:35:06.896" v="11"/>
          <ac:spMkLst>
            <pc:docMk/>
            <pc:sldMk cId="2461153314" sldId="279"/>
            <ac:spMk id="8" creationId="{F39EA87F-0F32-413C-A55A-7D61B03A9F79}"/>
          </ac:spMkLst>
        </pc:spChg>
        <pc:spChg chg="del">
          <ac:chgData name="Inmaculada Ramos" userId="1cab9fb8-9edb-48dc-ad60-75b6786f8819" providerId="ADAL" clId="{2604BCB7-2181-4148-BC2A-B407B096CB68}" dt="2022-06-21T07:35:06.896" v="11"/>
          <ac:spMkLst>
            <pc:docMk/>
            <pc:sldMk cId="2461153314" sldId="279"/>
            <ac:spMk id="33" creationId="{7D24FFA8-86DB-4132-A46B-89903769940F}"/>
          </ac:spMkLst>
        </pc:spChg>
        <pc:grpChg chg="del">
          <ac:chgData name="Inmaculada Ramos" userId="1cab9fb8-9edb-48dc-ad60-75b6786f8819" providerId="ADAL" clId="{2604BCB7-2181-4148-BC2A-B407B096CB68}" dt="2022-06-21T07:35:06.896" v="11"/>
          <ac:grpSpMkLst>
            <pc:docMk/>
            <pc:sldMk cId="2461153314" sldId="279"/>
            <ac:grpSpMk id="10" creationId="{18015EE6-BFEE-47EA-ABD8-9A3913720E86}"/>
          </ac:grpSpMkLst>
        </pc:grpChg>
      </pc:sldChg>
      <pc:sldChg chg="addSp delSp modSp add mod setBg delDesignElem">
        <pc:chgData name="Inmaculada Ramos" userId="1cab9fb8-9edb-48dc-ad60-75b6786f8819" providerId="ADAL" clId="{2604BCB7-2181-4148-BC2A-B407B096CB68}" dt="2022-06-21T10:52:25.576" v="439" actId="1076"/>
        <pc:sldMkLst>
          <pc:docMk/>
          <pc:sldMk cId="3345070299" sldId="280"/>
        </pc:sldMkLst>
        <pc:spChg chg="add mod">
          <ac:chgData name="Inmaculada Ramos" userId="1cab9fb8-9edb-48dc-ad60-75b6786f8819" providerId="ADAL" clId="{2604BCB7-2181-4148-BC2A-B407B096CB68}" dt="2022-06-21T10:52:18.249" v="437" actId="1076"/>
          <ac:spMkLst>
            <pc:docMk/>
            <pc:sldMk cId="3345070299" sldId="280"/>
            <ac:spMk id="4" creationId="{9BE353EB-1676-869F-1043-964F660ADEEB}"/>
          </ac:spMkLst>
        </pc:spChg>
        <pc:spChg chg="del">
          <ac:chgData name="Inmaculada Ramos" userId="1cab9fb8-9edb-48dc-ad60-75b6786f8819" providerId="ADAL" clId="{2604BCB7-2181-4148-BC2A-B407B096CB68}" dt="2022-06-21T07:35:06.896" v="11"/>
          <ac:spMkLst>
            <pc:docMk/>
            <pc:sldMk cId="3345070299" sldId="280"/>
            <ac:spMk id="8" creationId="{E87731F9-3350-40B1-A05B-A2FE9A3A46E5}"/>
          </ac:spMkLst>
        </pc:spChg>
        <pc:grpChg chg="del">
          <ac:chgData name="Inmaculada Ramos" userId="1cab9fb8-9edb-48dc-ad60-75b6786f8819" providerId="ADAL" clId="{2604BCB7-2181-4148-BC2A-B407B096CB68}" dt="2022-06-21T07:35:06.896" v="11"/>
          <ac:grpSpMkLst>
            <pc:docMk/>
            <pc:sldMk cId="3345070299" sldId="280"/>
            <ac:grpSpMk id="10" creationId="{DF127F1C-B0C6-41AE-9FC9-C3DE3B2559C4}"/>
          </ac:grpSpMkLst>
        </pc:grpChg>
        <pc:picChg chg="del">
          <ac:chgData name="Inmaculada Ramos" userId="1cab9fb8-9edb-48dc-ad60-75b6786f8819" providerId="ADAL" clId="{2604BCB7-2181-4148-BC2A-B407B096CB68}" dt="2022-06-21T10:44:20.610" v="391" actId="478"/>
          <ac:picMkLst>
            <pc:docMk/>
            <pc:sldMk cId="3345070299" sldId="280"/>
            <ac:picMk id="3" creationId="{054790E8-03C0-CAF5-BE32-3463FF49E823}"/>
          </ac:picMkLst>
        </pc:picChg>
        <pc:picChg chg="add mod">
          <ac:chgData name="Inmaculada Ramos" userId="1cab9fb8-9edb-48dc-ad60-75b6786f8819" providerId="ADAL" clId="{2604BCB7-2181-4148-BC2A-B407B096CB68}" dt="2022-06-21T10:52:25.576" v="439" actId="1076"/>
          <ac:picMkLst>
            <pc:docMk/>
            <pc:sldMk cId="3345070299" sldId="280"/>
            <ac:picMk id="6" creationId="{0CD1906E-4BC3-719E-F998-B3C1A52BDFEA}"/>
          </ac:picMkLst>
        </pc:picChg>
        <pc:picChg chg="add mod">
          <ac:chgData name="Inmaculada Ramos" userId="1cab9fb8-9edb-48dc-ad60-75b6786f8819" providerId="ADAL" clId="{2604BCB7-2181-4148-BC2A-B407B096CB68}" dt="2022-06-21T10:52:22.343" v="438" actId="1076"/>
          <ac:picMkLst>
            <pc:docMk/>
            <pc:sldMk cId="3345070299" sldId="280"/>
            <ac:picMk id="8" creationId="{C0574C9F-36D3-11A3-B8D7-50032A5C05E0}"/>
          </ac:picMkLst>
        </pc:picChg>
        <pc:picChg chg="add mod">
          <ac:chgData name="Inmaculada Ramos" userId="1cab9fb8-9edb-48dc-ad60-75b6786f8819" providerId="ADAL" clId="{2604BCB7-2181-4148-BC2A-B407B096CB68}" dt="2022-06-21T10:52:22.343" v="438" actId="1076"/>
          <ac:picMkLst>
            <pc:docMk/>
            <pc:sldMk cId="3345070299" sldId="280"/>
            <ac:picMk id="10" creationId="{80434003-9EBC-597D-45D9-AF8C94BC28D6}"/>
          </ac:picMkLst>
        </pc:picChg>
        <pc:picChg chg="add del mod">
          <ac:chgData name="Inmaculada Ramos" userId="1cab9fb8-9edb-48dc-ad60-75b6786f8819" providerId="ADAL" clId="{2604BCB7-2181-4148-BC2A-B407B096CB68}" dt="2022-06-21T10:49:25.611" v="403" actId="478"/>
          <ac:picMkLst>
            <pc:docMk/>
            <pc:sldMk cId="3345070299" sldId="280"/>
            <ac:picMk id="12" creationId="{1BED62B3-9013-B8F4-3CEE-4A0E02B4DE9D}"/>
          </ac:picMkLst>
        </pc:picChg>
        <pc:picChg chg="add del mod">
          <ac:chgData name="Inmaculada Ramos" userId="1cab9fb8-9edb-48dc-ad60-75b6786f8819" providerId="ADAL" clId="{2604BCB7-2181-4148-BC2A-B407B096CB68}" dt="2022-06-21T10:49:36.204" v="405" actId="478"/>
          <ac:picMkLst>
            <pc:docMk/>
            <pc:sldMk cId="3345070299" sldId="280"/>
            <ac:picMk id="13" creationId="{816A4634-4453-7F75-6253-9422891B1932}"/>
          </ac:picMkLst>
        </pc:picChg>
        <pc:picChg chg="add mod">
          <ac:chgData name="Inmaculada Ramos" userId="1cab9fb8-9edb-48dc-ad60-75b6786f8819" providerId="ADAL" clId="{2604BCB7-2181-4148-BC2A-B407B096CB68}" dt="2022-06-21T10:52:22.343" v="438" actId="1076"/>
          <ac:picMkLst>
            <pc:docMk/>
            <pc:sldMk cId="3345070299" sldId="280"/>
            <ac:picMk id="15" creationId="{6FD5AFAA-802F-23C3-987E-CAF29F5349FB}"/>
          </ac:picMkLst>
        </pc:picChg>
        <pc:picChg chg="add mod">
          <ac:chgData name="Inmaculada Ramos" userId="1cab9fb8-9edb-48dc-ad60-75b6786f8819" providerId="ADAL" clId="{2604BCB7-2181-4148-BC2A-B407B096CB68}" dt="2022-06-21T10:52:22.343" v="438" actId="1076"/>
          <ac:picMkLst>
            <pc:docMk/>
            <pc:sldMk cId="3345070299" sldId="280"/>
            <ac:picMk id="17" creationId="{989B2D49-29B7-2DC8-9CFE-2C9605EDF118}"/>
          </ac:picMkLst>
        </pc:picChg>
        <pc:picChg chg="add mod">
          <ac:chgData name="Inmaculada Ramos" userId="1cab9fb8-9edb-48dc-ad60-75b6786f8819" providerId="ADAL" clId="{2604BCB7-2181-4148-BC2A-B407B096CB68}" dt="2022-06-21T10:51:57.173" v="435" actId="1038"/>
          <ac:picMkLst>
            <pc:docMk/>
            <pc:sldMk cId="3345070299" sldId="280"/>
            <ac:picMk id="19" creationId="{1DB70985-777C-D579-2AF1-FD9954EC50EA}"/>
          </ac:picMkLst>
        </pc:picChg>
      </pc:sldChg>
      <pc:sldChg chg="addSp delSp modSp add mod">
        <pc:chgData name="Inmaculada Ramos" userId="1cab9fb8-9edb-48dc-ad60-75b6786f8819" providerId="ADAL" clId="{2604BCB7-2181-4148-BC2A-B407B096CB68}" dt="2022-06-22T07:16:17.083" v="670" actId="14100"/>
        <pc:sldMkLst>
          <pc:docMk/>
          <pc:sldMk cId="2773109079" sldId="281"/>
        </pc:sldMkLst>
        <pc:spChg chg="add mod">
          <ac:chgData name="Inmaculada Ramos" userId="1cab9fb8-9edb-48dc-ad60-75b6786f8819" providerId="ADAL" clId="{2604BCB7-2181-4148-BC2A-B407B096CB68}" dt="2022-06-22T07:16:17.083" v="670" actId="14100"/>
          <ac:spMkLst>
            <pc:docMk/>
            <pc:sldMk cId="2773109079" sldId="281"/>
            <ac:spMk id="2" creationId="{46BF33F5-2374-977F-5B94-A6F2CDADDF98}"/>
          </ac:spMkLst>
        </pc:spChg>
        <pc:spChg chg="add mod">
          <ac:chgData name="Inmaculada Ramos" userId="1cab9fb8-9edb-48dc-ad60-75b6786f8819" providerId="ADAL" clId="{2604BCB7-2181-4148-BC2A-B407B096CB68}" dt="2022-06-21T11:29:13.408" v="665" actId="207"/>
          <ac:spMkLst>
            <pc:docMk/>
            <pc:sldMk cId="2773109079" sldId="281"/>
            <ac:spMk id="6" creationId="{299A3E3E-0C45-F985-0D82-0BFC92412C87}"/>
          </ac:spMkLst>
        </pc:spChg>
        <pc:picChg chg="add mod">
          <ac:chgData name="Inmaculada Ramos" userId="1cab9fb8-9edb-48dc-ad60-75b6786f8819" providerId="ADAL" clId="{2604BCB7-2181-4148-BC2A-B407B096CB68}" dt="2022-06-21T10:54:23.384" v="448" actId="1076"/>
          <ac:picMkLst>
            <pc:docMk/>
            <pc:sldMk cId="2773109079" sldId="281"/>
            <ac:picMk id="4" creationId="{5BA18DE7-6D5A-9E47-C24B-3FCDBEF1610B}"/>
          </ac:picMkLst>
        </pc:picChg>
        <pc:picChg chg="del">
          <ac:chgData name="Inmaculada Ramos" userId="1cab9fb8-9edb-48dc-ad60-75b6786f8819" providerId="ADAL" clId="{2604BCB7-2181-4148-BC2A-B407B096CB68}" dt="2022-06-21T10:54:03.539" v="441" actId="478"/>
          <ac:picMkLst>
            <pc:docMk/>
            <pc:sldMk cId="2773109079" sldId="281"/>
            <ac:picMk id="5" creationId="{5867CD08-4215-F2DB-FBF9-67389DC3D0A9}"/>
          </ac:picMkLst>
        </pc:picChg>
      </pc:sldChg>
      <pc:sldChg chg="add">
        <pc:chgData name="Inmaculada Ramos" userId="1cab9fb8-9edb-48dc-ad60-75b6786f8819" providerId="ADAL" clId="{2604BCB7-2181-4148-BC2A-B407B096CB68}" dt="2022-06-21T07:35:06.896" v="11"/>
        <pc:sldMkLst>
          <pc:docMk/>
          <pc:sldMk cId="66937084" sldId="282"/>
        </pc:sldMkLst>
      </pc:sldChg>
      <pc:sldChg chg="modSp add mod">
        <pc:chgData name="Inmaculada Ramos" userId="1cab9fb8-9edb-48dc-ad60-75b6786f8819" providerId="ADAL" clId="{2604BCB7-2181-4148-BC2A-B407B096CB68}" dt="2022-06-21T11:09:48.224" v="539" actId="1076"/>
        <pc:sldMkLst>
          <pc:docMk/>
          <pc:sldMk cId="613114527" sldId="283"/>
        </pc:sldMkLst>
        <pc:spChg chg="mod">
          <ac:chgData name="Inmaculada Ramos" userId="1cab9fb8-9edb-48dc-ad60-75b6786f8819" providerId="ADAL" clId="{2604BCB7-2181-4148-BC2A-B407B096CB68}" dt="2022-06-21T11:09:48.224" v="539" actId="1076"/>
          <ac:spMkLst>
            <pc:docMk/>
            <pc:sldMk cId="613114527" sldId="283"/>
            <ac:spMk id="6" creationId="{D8587D6E-63D9-0C23-08B5-CD7D7923E95A}"/>
          </ac:spMkLst>
        </pc:spChg>
      </pc:sldChg>
      <pc:sldChg chg="addSp delSp modSp add mod ord">
        <pc:chgData name="Inmaculada Ramos" userId="1cab9fb8-9edb-48dc-ad60-75b6786f8819" providerId="ADAL" clId="{2604BCB7-2181-4148-BC2A-B407B096CB68}" dt="2022-06-21T11:10:27.040" v="552" actId="1076"/>
        <pc:sldMkLst>
          <pc:docMk/>
          <pc:sldMk cId="2202509867" sldId="284"/>
        </pc:sldMkLst>
        <pc:spChg chg="mod">
          <ac:chgData name="Inmaculada Ramos" userId="1cab9fb8-9edb-48dc-ad60-75b6786f8819" providerId="ADAL" clId="{2604BCB7-2181-4148-BC2A-B407B096CB68}" dt="2022-06-21T11:10:27.040" v="552" actId="1076"/>
          <ac:spMkLst>
            <pc:docMk/>
            <pc:sldMk cId="2202509867" sldId="284"/>
            <ac:spMk id="6" creationId="{D8587D6E-63D9-0C23-08B5-CD7D7923E95A}"/>
          </ac:spMkLst>
        </pc:spChg>
        <pc:spChg chg="add del">
          <ac:chgData name="Inmaculada Ramos" userId="1cab9fb8-9edb-48dc-ad60-75b6786f8819" providerId="ADAL" clId="{2604BCB7-2181-4148-BC2A-B407B096CB68}" dt="2022-06-21T07:41:21.085" v="71" actId="478"/>
          <ac:spMkLst>
            <pc:docMk/>
            <pc:sldMk cId="2202509867" sldId="284"/>
            <ac:spMk id="7" creationId="{26B8AB69-4D1F-9C13-5907-6C0E5F6D5021}"/>
          </ac:spMkLst>
        </pc:spChg>
      </pc:sldChg>
      <pc:sldChg chg="add setBg">
        <pc:chgData name="Inmaculada Ramos" userId="1cab9fb8-9edb-48dc-ad60-75b6786f8819" providerId="ADAL" clId="{2604BCB7-2181-4148-BC2A-B407B096CB68}" dt="2022-06-21T07:35:06.896" v="11"/>
        <pc:sldMkLst>
          <pc:docMk/>
          <pc:sldMk cId="1211609175" sldId="285"/>
        </pc:sldMkLst>
      </pc:sldChg>
      <pc:sldChg chg="add">
        <pc:chgData name="Inmaculada Ramos" userId="1cab9fb8-9edb-48dc-ad60-75b6786f8819" providerId="ADAL" clId="{2604BCB7-2181-4148-BC2A-B407B096CB68}" dt="2022-06-21T07:35:06.896" v="11"/>
        <pc:sldMkLst>
          <pc:docMk/>
          <pc:sldMk cId="4095476562" sldId="286"/>
        </pc:sldMkLst>
      </pc:sldChg>
      <pc:sldChg chg="modSp add del mod">
        <pc:chgData name="Inmaculada Ramos" userId="1cab9fb8-9edb-48dc-ad60-75b6786f8819" providerId="ADAL" clId="{2604BCB7-2181-4148-BC2A-B407B096CB68}" dt="2022-06-21T07:42:04.460" v="74" actId="47"/>
        <pc:sldMkLst>
          <pc:docMk/>
          <pc:sldMk cId="1770721814" sldId="287"/>
        </pc:sldMkLst>
        <pc:spChg chg="mod">
          <ac:chgData name="Inmaculada Ramos" userId="1cab9fb8-9edb-48dc-ad60-75b6786f8819" providerId="ADAL" clId="{2604BCB7-2181-4148-BC2A-B407B096CB68}" dt="2022-06-21T07:37:31.972" v="14"/>
          <ac:spMkLst>
            <pc:docMk/>
            <pc:sldMk cId="1770721814" sldId="287"/>
            <ac:spMk id="2" creationId="{D1EC5D93-083E-914D-95CD-3AEB176F4F0D}"/>
          </ac:spMkLst>
        </pc:spChg>
        <pc:spChg chg="mod">
          <ac:chgData name="Inmaculada Ramos" userId="1cab9fb8-9edb-48dc-ad60-75b6786f8819" providerId="ADAL" clId="{2604BCB7-2181-4148-BC2A-B407B096CB68}" dt="2022-06-21T07:37:47.920" v="23" actId="20577"/>
          <ac:spMkLst>
            <pc:docMk/>
            <pc:sldMk cId="1770721814" sldId="287"/>
            <ac:spMk id="3" creationId="{AE4EFB48-7F7E-9443-A1A7-1DFA8B6D5AB4}"/>
          </ac:spMkLst>
        </pc:spChg>
      </pc:sldChg>
      <pc:sldChg chg="addSp delSp modSp add mod setBg delDesignElem">
        <pc:chgData name="Inmaculada Ramos" userId="1cab9fb8-9edb-48dc-ad60-75b6786f8819" providerId="ADAL" clId="{2604BCB7-2181-4148-BC2A-B407B096CB68}" dt="2022-06-21T11:13:31.105" v="568" actId="26606"/>
        <pc:sldMkLst>
          <pc:docMk/>
          <pc:sldMk cId="610779972" sldId="288"/>
        </pc:sldMkLst>
        <pc:spChg chg="add del">
          <ac:chgData name="Inmaculada Ramos" userId="1cab9fb8-9edb-48dc-ad60-75b6786f8819" providerId="ADAL" clId="{2604BCB7-2181-4148-BC2A-B407B096CB68}" dt="2022-06-21T11:13:31.105" v="568" actId="26606"/>
          <ac:spMkLst>
            <pc:docMk/>
            <pc:sldMk cId="610779972" sldId="288"/>
            <ac:spMk id="6" creationId="{8B089790-F4B6-46A7-BB28-7B74A9A9EFDC}"/>
          </ac:spMkLst>
        </pc:spChg>
        <pc:spChg chg="del">
          <ac:chgData name="Inmaculada Ramos" userId="1cab9fb8-9edb-48dc-ad60-75b6786f8819" providerId="ADAL" clId="{2604BCB7-2181-4148-BC2A-B407B096CB68}" dt="2022-06-21T07:35:06.896" v="11"/>
          <ac:spMkLst>
            <pc:docMk/>
            <pc:sldMk cId="610779972" sldId="288"/>
            <ac:spMk id="8" creationId="{42A4FC2C-047E-45A5-965D-8E1E3BF09BC6}"/>
          </ac:spMkLst>
        </pc:spChg>
        <pc:spChg chg="add del">
          <ac:chgData name="Inmaculada Ramos" userId="1cab9fb8-9edb-48dc-ad60-75b6786f8819" providerId="ADAL" clId="{2604BCB7-2181-4148-BC2A-B407B096CB68}" dt="2022-06-21T11:11:41.337" v="557" actId="26606"/>
          <ac:spMkLst>
            <pc:docMk/>
            <pc:sldMk cId="610779972" sldId="288"/>
            <ac:spMk id="9" creationId="{42A4FC2C-047E-45A5-965D-8E1E3BF09BC6}"/>
          </ac:spMkLst>
        </pc:spChg>
        <pc:spChg chg="add del">
          <ac:chgData name="Inmaculada Ramos" userId="1cab9fb8-9edb-48dc-ad60-75b6786f8819" providerId="ADAL" clId="{2604BCB7-2181-4148-BC2A-B407B096CB68}" dt="2022-06-21T11:11:43.017" v="559" actId="26606"/>
          <ac:spMkLst>
            <pc:docMk/>
            <pc:sldMk cId="610779972" sldId="288"/>
            <ac:spMk id="11" creationId="{E2384209-CB15-4CDF-9D31-C44FD9A3F20D}"/>
          </ac:spMkLst>
        </pc:spChg>
        <pc:spChg chg="add del">
          <ac:chgData name="Inmaculada Ramos" userId="1cab9fb8-9edb-48dc-ad60-75b6786f8819" providerId="ADAL" clId="{2604BCB7-2181-4148-BC2A-B407B096CB68}" dt="2022-06-21T11:11:43.017" v="559" actId="26606"/>
          <ac:spMkLst>
            <pc:docMk/>
            <pc:sldMk cId="610779972" sldId="288"/>
            <ac:spMk id="12" creationId="{AB8C311F-7253-4AED-9701-7FC0708C41C7}"/>
          </ac:spMkLst>
        </pc:spChg>
        <pc:spChg chg="add del">
          <ac:chgData name="Inmaculada Ramos" userId="1cab9fb8-9edb-48dc-ad60-75b6786f8819" providerId="ADAL" clId="{2604BCB7-2181-4148-BC2A-B407B096CB68}" dt="2022-06-21T11:11:43.017" v="559" actId="26606"/>
          <ac:spMkLst>
            <pc:docMk/>
            <pc:sldMk cId="610779972" sldId="288"/>
            <ac:spMk id="13" creationId="{2633B3B5-CC90-43F0-8714-D31D1F3F0209}"/>
          </ac:spMkLst>
        </pc:spChg>
        <pc:spChg chg="add del">
          <ac:chgData name="Inmaculada Ramos" userId="1cab9fb8-9edb-48dc-ad60-75b6786f8819" providerId="ADAL" clId="{2604BCB7-2181-4148-BC2A-B407B096CB68}" dt="2022-06-21T11:11:43.017" v="559" actId="26606"/>
          <ac:spMkLst>
            <pc:docMk/>
            <pc:sldMk cId="610779972" sldId="288"/>
            <ac:spMk id="15" creationId="{A8D57A06-A426-446D-B02C-A2DC6B62E45E}"/>
          </ac:spMkLst>
        </pc:spChg>
        <pc:spChg chg="add del">
          <ac:chgData name="Inmaculada Ramos" userId="1cab9fb8-9edb-48dc-ad60-75b6786f8819" providerId="ADAL" clId="{2604BCB7-2181-4148-BC2A-B407B096CB68}" dt="2022-06-21T11:11:44.782" v="561" actId="26606"/>
          <ac:spMkLst>
            <pc:docMk/>
            <pc:sldMk cId="610779972" sldId="288"/>
            <ac:spMk id="17" creationId="{3DAD86CA-8235-409B-982B-5E7A033E2392}"/>
          </ac:spMkLst>
        </pc:spChg>
        <pc:spChg chg="add del">
          <ac:chgData name="Inmaculada Ramos" userId="1cab9fb8-9edb-48dc-ad60-75b6786f8819" providerId="ADAL" clId="{2604BCB7-2181-4148-BC2A-B407B096CB68}" dt="2022-06-21T11:11:44.782" v="561" actId="26606"/>
          <ac:spMkLst>
            <pc:docMk/>
            <pc:sldMk cId="610779972" sldId="288"/>
            <ac:spMk id="18" creationId="{9F234FBA-3501-47B4-AE0C-AA4AFBC8F603}"/>
          </ac:spMkLst>
        </pc:spChg>
        <pc:spChg chg="add del">
          <ac:chgData name="Inmaculada Ramos" userId="1cab9fb8-9edb-48dc-ad60-75b6786f8819" providerId="ADAL" clId="{2604BCB7-2181-4148-BC2A-B407B096CB68}" dt="2022-06-21T11:11:44.782" v="561" actId="26606"/>
          <ac:spMkLst>
            <pc:docMk/>
            <pc:sldMk cId="610779972" sldId="288"/>
            <ac:spMk id="19" creationId="{B5EF893B-0491-416E-9D33-BADE9600792A}"/>
          </ac:spMkLst>
        </pc:spChg>
        <pc:spChg chg="add del">
          <ac:chgData name="Inmaculada Ramos" userId="1cab9fb8-9edb-48dc-ad60-75b6786f8819" providerId="ADAL" clId="{2604BCB7-2181-4148-BC2A-B407B096CB68}" dt="2022-06-21T11:11:50.441" v="563" actId="26606"/>
          <ac:spMkLst>
            <pc:docMk/>
            <pc:sldMk cId="610779972" sldId="288"/>
            <ac:spMk id="22" creationId="{B670DBD5-770C-4383-9F54-5B86E86BD5BB}"/>
          </ac:spMkLst>
        </pc:spChg>
        <pc:spChg chg="add">
          <ac:chgData name="Inmaculada Ramos" userId="1cab9fb8-9edb-48dc-ad60-75b6786f8819" providerId="ADAL" clId="{2604BCB7-2181-4148-BC2A-B407B096CB68}" dt="2022-06-21T11:13:31.105" v="568" actId="26606"/>
          <ac:spMkLst>
            <pc:docMk/>
            <pc:sldMk cId="610779972" sldId="288"/>
            <ac:spMk id="26" creationId="{A2509F26-B5DC-4BA7-B476-4CB044237A2E}"/>
          </ac:spMkLst>
        </pc:spChg>
        <pc:spChg chg="add">
          <ac:chgData name="Inmaculada Ramos" userId="1cab9fb8-9edb-48dc-ad60-75b6786f8819" providerId="ADAL" clId="{2604BCB7-2181-4148-BC2A-B407B096CB68}" dt="2022-06-21T11:13:31.105" v="568" actId="26606"/>
          <ac:spMkLst>
            <pc:docMk/>
            <pc:sldMk cId="610779972" sldId="288"/>
            <ac:spMk id="28" creationId="{DB103EB1-B135-4526-B883-33228FC27FF1}"/>
          </ac:spMkLst>
        </pc:spChg>
        <pc:grpChg chg="add del">
          <ac:chgData name="Inmaculada Ramos" userId="1cab9fb8-9edb-48dc-ad60-75b6786f8819" providerId="ADAL" clId="{2604BCB7-2181-4148-BC2A-B407B096CB68}" dt="2022-06-21T11:13:31.105" v="568" actId="26606"/>
          <ac:grpSpMkLst>
            <pc:docMk/>
            <pc:sldMk cId="610779972" sldId="288"/>
            <ac:grpSpMk id="7" creationId="{9DE3F54D-33BC-4382-A2AB-5E002F0F1166}"/>
          </ac:grpSpMkLst>
        </pc:grpChg>
        <pc:picChg chg="del">
          <ac:chgData name="Inmaculada Ramos" userId="1cab9fb8-9edb-48dc-ad60-75b6786f8819" providerId="ADAL" clId="{2604BCB7-2181-4148-BC2A-B407B096CB68}" dt="2022-06-21T11:11:24.977" v="554" actId="478"/>
          <ac:picMkLst>
            <pc:docMk/>
            <pc:sldMk cId="610779972" sldId="288"/>
            <ac:picMk id="3" creationId="{55F956DD-D0C3-23CD-3299-9FA54D09F61D}"/>
          </ac:picMkLst>
        </pc:picChg>
        <pc:picChg chg="add mod">
          <ac:chgData name="Inmaculada Ramos" userId="1cab9fb8-9edb-48dc-ad60-75b6786f8819" providerId="ADAL" clId="{2604BCB7-2181-4148-BC2A-B407B096CB68}" dt="2022-06-21T11:13:31.105" v="568" actId="26606"/>
          <ac:picMkLst>
            <pc:docMk/>
            <pc:sldMk cId="610779972" sldId="288"/>
            <ac:picMk id="4" creationId="{1BEE8D78-C157-ECBC-8AB1-7E139DE4CF63}"/>
          </ac:picMkLst>
        </pc:picChg>
        <pc:cxnChg chg="add del">
          <ac:chgData name="Inmaculada Ramos" userId="1cab9fb8-9edb-48dc-ad60-75b6786f8819" providerId="ADAL" clId="{2604BCB7-2181-4148-BC2A-B407B096CB68}" dt="2022-06-21T11:11:44.782" v="561" actId="26606"/>
          <ac:cxnSpMkLst>
            <pc:docMk/>
            <pc:sldMk cId="610779972" sldId="288"/>
            <ac:cxnSpMk id="20" creationId="{469F4FF8-F8B0-4630-BA1B-0D8B324CD5FF}"/>
          </ac:cxnSpMkLst>
        </pc:cxnChg>
      </pc:sldChg>
      <pc:sldChg chg="addSp delSp modSp add mod setBg">
        <pc:chgData name="Inmaculada Ramos" userId="1cab9fb8-9edb-48dc-ad60-75b6786f8819" providerId="ADAL" clId="{2604BCB7-2181-4148-BC2A-B407B096CB68}" dt="2022-06-21T08:27:31.645" v="233" actId="6549"/>
        <pc:sldMkLst>
          <pc:docMk/>
          <pc:sldMk cId="2242847454" sldId="289"/>
        </pc:sldMkLst>
        <pc:spChg chg="add del mod">
          <ac:chgData name="Inmaculada Ramos" userId="1cab9fb8-9edb-48dc-ad60-75b6786f8819" providerId="ADAL" clId="{2604BCB7-2181-4148-BC2A-B407B096CB68}" dt="2022-06-21T08:25:07.555" v="173"/>
          <ac:spMkLst>
            <pc:docMk/>
            <pc:sldMk cId="2242847454" sldId="289"/>
            <ac:spMk id="8" creationId="{7A7A3A9C-BC13-F2EF-AAAD-8B3451C5B8C7}"/>
          </ac:spMkLst>
        </pc:spChg>
        <pc:spChg chg="add del">
          <ac:chgData name="Inmaculada Ramos" userId="1cab9fb8-9edb-48dc-ad60-75b6786f8819" providerId="ADAL" clId="{2604BCB7-2181-4148-BC2A-B407B096CB68}" dt="2022-06-21T07:56:45.678" v="119" actId="26606"/>
          <ac:spMkLst>
            <pc:docMk/>
            <pc:sldMk cId="2242847454" sldId="289"/>
            <ac:spMk id="9" creationId="{42A4FC2C-047E-45A5-965D-8E1E3BF09BC6}"/>
          </ac:spMkLst>
        </pc:spChg>
        <pc:spChg chg="add mod">
          <ac:chgData name="Inmaculada Ramos" userId="1cab9fb8-9edb-48dc-ad60-75b6786f8819" providerId="ADAL" clId="{2604BCB7-2181-4148-BC2A-B407B096CB68}" dt="2022-06-21T08:27:31.645" v="233" actId="6549"/>
          <ac:spMkLst>
            <pc:docMk/>
            <pc:sldMk cId="2242847454" sldId="289"/>
            <ac:spMk id="10" creationId="{5052CEE3-4646-A1A8-E7BE-369FF8447E3D}"/>
          </ac:spMkLst>
        </pc:spChg>
        <pc:picChg chg="del mod">
          <ac:chgData name="Inmaculada Ramos" userId="1cab9fb8-9edb-48dc-ad60-75b6786f8819" providerId="ADAL" clId="{2604BCB7-2181-4148-BC2A-B407B096CB68}" dt="2022-06-21T07:56:13.356" v="112" actId="478"/>
          <ac:picMkLst>
            <pc:docMk/>
            <pc:sldMk cId="2242847454" sldId="289"/>
            <ac:picMk id="3" creationId="{500D2269-9B3D-F580-48B3-607F1F99E772}"/>
          </ac:picMkLst>
        </pc:picChg>
        <pc:picChg chg="add del mod">
          <ac:chgData name="Inmaculada Ramos" userId="1cab9fb8-9edb-48dc-ad60-75b6786f8819" providerId="ADAL" clId="{2604BCB7-2181-4148-BC2A-B407B096CB68}" dt="2022-06-21T07:57:43.882" v="120" actId="478"/>
          <ac:picMkLst>
            <pc:docMk/>
            <pc:sldMk cId="2242847454" sldId="289"/>
            <ac:picMk id="4" creationId="{43BF288E-0A75-68B1-1EED-2D3959F58CC5}"/>
          </ac:picMkLst>
        </pc:picChg>
        <pc:picChg chg="add mod">
          <ac:chgData name="Inmaculada Ramos" userId="1cab9fb8-9edb-48dc-ad60-75b6786f8819" providerId="ADAL" clId="{2604BCB7-2181-4148-BC2A-B407B096CB68}" dt="2022-06-21T08:25:44.728" v="190" actId="1038"/>
          <ac:picMkLst>
            <pc:docMk/>
            <pc:sldMk cId="2242847454" sldId="289"/>
            <ac:picMk id="6" creationId="{02A97CF2-B74C-BB47-79E3-88990E49F220}"/>
          </ac:picMkLst>
        </pc:picChg>
      </pc:sldChg>
      <pc:sldChg chg="addSp delSp modSp add mod">
        <pc:chgData name="Inmaculada Ramos" userId="1cab9fb8-9edb-48dc-ad60-75b6786f8819" providerId="ADAL" clId="{2604BCB7-2181-4148-BC2A-B407B096CB68}" dt="2022-06-21T08:26:27.295" v="207" actId="14100"/>
        <pc:sldMkLst>
          <pc:docMk/>
          <pc:sldMk cId="3834699760" sldId="290"/>
        </pc:sldMkLst>
        <pc:spChg chg="add mod">
          <ac:chgData name="Inmaculada Ramos" userId="1cab9fb8-9edb-48dc-ad60-75b6786f8819" providerId="ADAL" clId="{2604BCB7-2181-4148-BC2A-B407B096CB68}" dt="2022-06-21T08:26:27.295" v="207" actId="14100"/>
          <ac:spMkLst>
            <pc:docMk/>
            <pc:sldMk cId="3834699760" sldId="290"/>
            <ac:spMk id="6" creationId="{28FD384F-437E-D1FC-BFCC-69D720F08614}"/>
          </ac:spMkLst>
        </pc:spChg>
        <pc:graphicFrameChg chg="add del mod">
          <ac:chgData name="Inmaculada Ramos" userId="1cab9fb8-9edb-48dc-ad60-75b6786f8819" providerId="ADAL" clId="{2604BCB7-2181-4148-BC2A-B407B096CB68}" dt="2022-06-21T08:02:43.589" v="138" actId="478"/>
          <ac:graphicFrameMkLst>
            <pc:docMk/>
            <pc:sldMk cId="3834699760" sldId="290"/>
            <ac:graphicFrameMk id="5" creationId="{0B9B901A-808C-9BD3-DCF4-05750F4F47BC}"/>
          </ac:graphicFrameMkLst>
        </pc:graphicFrameChg>
        <pc:picChg chg="mod">
          <ac:chgData name="Inmaculada Ramos" userId="1cab9fb8-9edb-48dc-ad60-75b6786f8819" providerId="ADAL" clId="{2604BCB7-2181-4148-BC2A-B407B096CB68}" dt="2022-06-21T08:03:35.967" v="142" actId="1076"/>
          <ac:picMkLst>
            <pc:docMk/>
            <pc:sldMk cId="3834699760" sldId="290"/>
            <ac:picMk id="3" creationId="{465F6755-0DAF-9B56-6BBB-914B45D97D23}"/>
          </ac:picMkLst>
        </pc:picChg>
      </pc:sldChg>
      <pc:sldChg chg="addSp delSp modSp add mod">
        <pc:chgData name="Inmaculada Ramos" userId="1cab9fb8-9edb-48dc-ad60-75b6786f8819" providerId="ADAL" clId="{2604BCB7-2181-4148-BC2A-B407B096CB68}" dt="2022-06-21T08:30:30.019" v="247" actId="1076"/>
        <pc:sldMkLst>
          <pc:docMk/>
          <pc:sldMk cId="418244167" sldId="291"/>
        </pc:sldMkLst>
        <pc:spChg chg="add mod">
          <ac:chgData name="Inmaculada Ramos" userId="1cab9fb8-9edb-48dc-ad60-75b6786f8819" providerId="ADAL" clId="{2604BCB7-2181-4148-BC2A-B407B096CB68}" dt="2022-06-21T08:30:30.019" v="247" actId="1076"/>
          <ac:spMkLst>
            <pc:docMk/>
            <pc:sldMk cId="418244167" sldId="291"/>
            <ac:spMk id="4" creationId="{1F0D9D35-AE7D-868B-B8AC-2C7EB83BE234}"/>
          </ac:spMkLst>
        </pc:spChg>
        <pc:picChg chg="mod">
          <ac:chgData name="Inmaculada Ramos" userId="1cab9fb8-9edb-48dc-ad60-75b6786f8819" providerId="ADAL" clId="{2604BCB7-2181-4148-BC2A-B407B096CB68}" dt="2022-06-21T08:30:24.863" v="246" actId="1076"/>
          <ac:picMkLst>
            <pc:docMk/>
            <pc:sldMk cId="418244167" sldId="291"/>
            <ac:picMk id="3" creationId="{865DC4DD-AE47-D8AF-3956-6C6370009CDC}"/>
          </ac:picMkLst>
        </pc:picChg>
        <pc:picChg chg="add del mod">
          <ac:chgData name="Inmaculada Ramos" userId="1cab9fb8-9edb-48dc-ad60-75b6786f8819" providerId="ADAL" clId="{2604BCB7-2181-4148-BC2A-B407B096CB68}" dt="2022-06-21T08:30:18.973" v="244" actId="478"/>
          <ac:picMkLst>
            <pc:docMk/>
            <pc:sldMk cId="418244167" sldId="291"/>
            <ac:picMk id="5" creationId="{99C8B3C0-BE44-9877-2611-30B47508B2BD}"/>
          </ac:picMkLst>
        </pc:picChg>
      </pc:sldChg>
      <pc:sldChg chg="addSp delSp modSp add mod">
        <pc:chgData name="Inmaculada Ramos" userId="1cab9fb8-9edb-48dc-ad60-75b6786f8819" providerId="ADAL" clId="{2604BCB7-2181-4148-BC2A-B407B096CB68}" dt="2022-06-21T10:30:52.046" v="290" actId="1076"/>
        <pc:sldMkLst>
          <pc:docMk/>
          <pc:sldMk cId="2747681952" sldId="292"/>
        </pc:sldMkLst>
        <pc:spChg chg="add mod">
          <ac:chgData name="Inmaculada Ramos" userId="1cab9fb8-9edb-48dc-ad60-75b6786f8819" providerId="ADAL" clId="{2604BCB7-2181-4148-BC2A-B407B096CB68}" dt="2022-06-21T10:30:34.643" v="273" actId="1076"/>
          <ac:spMkLst>
            <pc:docMk/>
            <pc:sldMk cId="2747681952" sldId="292"/>
            <ac:spMk id="7" creationId="{7C9B2D0B-A621-5114-EBC4-401EF6F5DE0B}"/>
          </ac:spMkLst>
        </pc:spChg>
        <pc:spChg chg="add mod">
          <ac:chgData name="Inmaculada Ramos" userId="1cab9fb8-9edb-48dc-ad60-75b6786f8819" providerId="ADAL" clId="{2604BCB7-2181-4148-BC2A-B407B096CB68}" dt="2022-06-21T10:30:52.046" v="290" actId="1076"/>
          <ac:spMkLst>
            <pc:docMk/>
            <pc:sldMk cId="2747681952" sldId="292"/>
            <ac:spMk id="8" creationId="{BBCE4951-D097-786A-1959-DA720F2D42F8}"/>
          </ac:spMkLst>
        </pc:spChg>
        <pc:picChg chg="del">
          <ac:chgData name="Inmaculada Ramos" userId="1cab9fb8-9edb-48dc-ad60-75b6786f8819" providerId="ADAL" clId="{2604BCB7-2181-4148-BC2A-B407B096CB68}" dt="2022-06-21T10:29:01.221" v="264" actId="478"/>
          <ac:picMkLst>
            <pc:docMk/>
            <pc:sldMk cId="2747681952" sldId="292"/>
            <ac:picMk id="3" creationId="{2662FB23-9385-0879-25DD-F09925047FC5}"/>
          </ac:picMkLst>
        </pc:picChg>
        <pc:picChg chg="add del mod">
          <ac:chgData name="Inmaculada Ramos" userId="1cab9fb8-9edb-48dc-ad60-75b6786f8819" providerId="ADAL" clId="{2604BCB7-2181-4148-BC2A-B407B096CB68}" dt="2022-06-21T10:29:38.211" v="268" actId="478"/>
          <ac:picMkLst>
            <pc:docMk/>
            <pc:sldMk cId="2747681952" sldId="292"/>
            <ac:picMk id="4" creationId="{F71AC072-C1BE-D338-8692-7A816D0DA841}"/>
          </ac:picMkLst>
        </pc:picChg>
        <pc:picChg chg="add mod">
          <ac:chgData name="Inmaculada Ramos" userId="1cab9fb8-9edb-48dc-ad60-75b6786f8819" providerId="ADAL" clId="{2604BCB7-2181-4148-BC2A-B407B096CB68}" dt="2022-06-21T10:29:57.668" v="270" actId="1076"/>
          <ac:picMkLst>
            <pc:docMk/>
            <pc:sldMk cId="2747681952" sldId="292"/>
            <ac:picMk id="6" creationId="{AF166E16-C3B9-5F94-B8CA-4C838EAA858E}"/>
          </ac:picMkLst>
        </pc:picChg>
      </pc:sldChg>
      <pc:sldChg chg="addSp delSp modSp add mod ord">
        <pc:chgData name="Inmaculada Ramos" userId="1cab9fb8-9edb-48dc-ad60-75b6786f8819" providerId="ADAL" clId="{2604BCB7-2181-4148-BC2A-B407B096CB68}" dt="2022-06-21T10:27:31.403" v="263" actId="1076"/>
        <pc:sldMkLst>
          <pc:docMk/>
          <pc:sldMk cId="4015741967" sldId="293"/>
        </pc:sldMkLst>
        <pc:picChg chg="add del">
          <ac:chgData name="Inmaculada Ramos" userId="1cab9fb8-9edb-48dc-ad60-75b6786f8819" providerId="ADAL" clId="{2604BCB7-2181-4148-BC2A-B407B096CB68}" dt="2022-06-21T10:27:11.908" v="260" actId="478"/>
          <ac:picMkLst>
            <pc:docMk/>
            <pc:sldMk cId="4015741967" sldId="293"/>
            <ac:picMk id="3" creationId="{ABE6FBBB-394E-8756-EFA1-2837662D23EC}"/>
          </ac:picMkLst>
        </pc:picChg>
        <pc:picChg chg="add mod">
          <ac:chgData name="Inmaculada Ramos" userId="1cab9fb8-9edb-48dc-ad60-75b6786f8819" providerId="ADAL" clId="{2604BCB7-2181-4148-BC2A-B407B096CB68}" dt="2022-06-21T10:27:31.403" v="263" actId="1076"/>
          <ac:picMkLst>
            <pc:docMk/>
            <pc:sldMk cId="4015741967" sldId="293"/>
            <ac:picMk id="4" creationId="{4D828603-949B-014E-7E9F-8743ED30B4F0}"/>
          </ac:picMkLst>
        </pc:picChg>
      </pc:sldChg>
      <pc:sldChg chg="add del">
        <pc:chgData name="Inmaculada Ramos" userId="1cab9fb8-9edb-48dc-ad60-75b6786f8819" providerId="ADAL" clId="{2604BCB7-2181-4148-BC2A-B407B096CB68}" dt="2022-06-21T10:32:19.775" v="291" actId="47"/>
        <pc:sldMkLst>
          <pc:docMk/>
          <pc:sldMk cId="2237618412" sldId="294"/>
        </pc:sldMkLst>
      </pc:sldChg>
      <pc:sldChg chg="delSp add del setBg delDesignElem">
        <pc:chgData name="Inmaculada Ramos" userId="1cab9fb8-9edb-48dc-ad60-75b6786f8819" providerId="ADAL" clId="{2604BCB7-2181-4148-BC2A-B407B096CB68}" dt="2022-06-21T10:34:54.681" v="303" actId="47"/>
        <pc:sldMkLst>
          <pc:docMk/>
          <pc:sldMk cId="1050807299" sldId="295"/>
        </pc:sldMkLst>
        <pc:spChg chg="del">
          <ac:chgData name="Inmaculada Ramos" userId="1cab9fb8-9edb-48dc-ad60-75b6786f8819" providerId="ADAL" clId="{2604BCB7-2181-4148-BC2A-B407B096CB68}" dt="2022-06-21T07:35:06.896" v="11"/>
          <ac:spMkLst>
            <pc:docMk/>
            <pc:sldMk cId="1050807299" sldId="295"/>
            <ac:spMk id="15" creationId="{A2509F26-B5DC-4BA7-B476-4CB044237A2E}"/>
          </ac:spMkLst>
        </pc:spChg>
        <pc:spChg chg="del">
          <ac:chgData name="Inmaculada Ramos" userId="1cab9fb8-9edb-48dc-ad60-75b6786f8819" providerId="ADAL" clId="{2604BCB7-2181-4148-BC2A-B407B096CB68}" dt="2022-06-21T07:35:06.896" v="11"/>
          <ac:spMkLst>
            <pc:docMk/>
            <pc:sldMk cId="1050807299" sldId="295"/>
            <ac:spMk id="17" creationId="{DB103EB1-B135-4526-B883-33228FC27FF1}"/>
          </ac:spMkLst>
        </pc:spChg>
      </pc:sldChg>
      <pc:sldChg chg="addSp delSp modSp add mod ord setBg delDesignElem">
        <pc:chgData name="Inmaculada Ramos" userId="1cab9fb8-9edb-48dc-ad60-75b6786f8819" providerId="ADAL" clId="{2604BCB7-2181-4148-BC2A-B407B096CB68}" dt="2022-06-21T10:34:41.851" v="302" actId="1076"/>
        <pc:sldMkLst>
          <pc:docMk/>
          <pc:sldMk cId="3072730724" sldId="296"/>
        </pc:sldMkLst>
        <pc:spChg chg="add">
          <ac:chgData name="Inmaculada Ramos" userId="1cab9fb8-9edb-48dc-ad60-75b6786f8819" providerId="ADAL" clId="{2604BCB7-2181-4148-BC2A-B407B096CB68}" dt="2022-06-21T10:34:38.803" v="300" actId="26606"/>
          <ac:spMkLst>
            <pc:docMk/>
            <pc:sldMk cId="3072730724" sldId="296"/>
            <ac:spMk id="10" creationId="{42A4FC2C-047E-45A5-965D-8E1E3BF09BC6}"/>
          </ac:spMkLst>
        </pc:spChg>
        <pc:spChg chg="del">
          <ac:chgData name="Inmaculada Ramos" userId="1cab9fb8-9edb-48dc-ad60-75b6786f8819" providerId="ADAL" clId="{2604BCB7-2181-4148-BC2A-B407B096CB68}" dt="2022-06-21T07:35:06.896" v="11"/>
          <ac:spMkLst>
            <pc:docMk/>
            <pc:sldMk cId="3072730724" sldId="296"/>
            <ac:spMk id="15" creationId="{A2509F26-B5DC-4BA7-B476-4CB044237A2E}"/>
          </ac:spMkLst>
        </pc:spChg>
        <pc:spChg chg="del">
          <ac:chgData name="Inmaculada Ramos" userId="1cab9fb8-9edb-48dc-ad60-75b6786f8819" providerId="ADAL" clId="{2604BCB7-2181-4148-BC2A-B407B096CB68}" dt="2022-06-21T07:35:06.896" v="11"/>
          <ac:spMkLst>
            <pc:docMk/>
            <pc:sldMk cId="3072730724" sldId="296"/>
            <ac:spMk id="17" creationId="{DB103EB1-B135-4526-B883-33228FC27FF1}"/>
          </ac:spMkLst>
        </pc:spChg>
        <pc:picChg chg="mod">
          <ac:chgData name="Inmaculada Ramos" userId="1cab9fb8-9edb-48dc-ad60-75b6786f8819" providerId="ADAL" clId="{2604BCB7-2181-4148-BC2A-B407B096CB68}" dt="2022-06-21T10:34:41.851" v="302" actId="1076"/>
          <ac:picMkLst>
            <pc:docMk/>
            <pc:sldMk cId="3072730724" sldId="296"/>
            <ac:picMk id="5" creationId="{1D6692AF-ABDE-13E7-DDFF-A1B24E364DC7}"/>
          </ac:picMkLst>
        </pc:picChg>
      </pc:sldChg>
      <pc:sldChg chg="addSp delSp modSp add mod ord setBg delDesignElem">
        <pc:chgData name="Inmaculada Ramos" userId="1cab9fb8-9edb-48dc-ad60-75b6786f8819" providerId="ADAL" clId="{2604BCB7-2181-4148-BC2A-B407B096CB68}" dt="2022-06-21T10:43:51.452" v="390" actId="1076"/>
        <pc:sldMkLst>
          <pc:docMk/>
          <pc:sldMk cId="3104256160" sldId="297"/>
        </pc:sldMkLst>
        <pc:spChg chg="del">
          <ac:chgData name="Inmaculada Ramos" userId="1cab9fb8-9edb-48dc-ad60-75b6786f8819" providerId="ADAL" clId="{2604BCB7-2181-4148-BC2A-B407B096CB68}" dt="2022-06-21T07:35:06.896" v="11"/>
          <ac:spMkLst>
            <pc:docMk/>
            <pc:sldMk cId="3104256160" sldId="297"/>
            <ac:spMk id="8" creationId="{A2509F26-B5DC-4BA7-B476-4CB044237A2E}"/>
          </ac:spMkLst>
        </pc:spChg>
        <pc:spChg chg="add del">
          <ac:chgData name="Inmaculada Ramos" userId="1cab9fb8-9edb-48dc-ad60-75b6786f8819" providerId="ADAL" clId="{2604BCB7-2181-4148-BC2A-B407B096CB68}" dt="2022-06-21T10:42:31.264" v="375" actId="26606"/>
          <ac:spMkLst>
            <pc:docMk/>
            <pc:sldMk cId="3104256160" sldId="297"/>
            <ac:spMk id="9" creationId="{A9F529C3-C941-49FD-8C67-82F134F64BDB}"/>
          </ac:spMkLst>
        </pc:spChg>
        <pc:spChg chg="del">
          <ac:chgData name="Inmaculada Ramos" userId="1cab9fb8-9edb-48dc-ad60-75b6786f8819" providerId="ADAL" clId="{2604BCB7-2181-4148-BC2A-B407B096CB68}" dt="2022-06-21T07:35:06.896" v="11"/>
          <ac:spMkLst>
            <pc:docMk/>
            <pc:sldMk cId="3104256160" sldId="297"/>
            <ac:spMk id="10" creationId="{DB103EB1-B135-4526-B883-33228FC27FF1}"/>
          </ac:spMkLst>
        </pc:spChg>
        <pc:spChg chg="add del">
          <ac:chgData name="Inmaculada Ramos" userId="1cab9fb8-9edb-48dc-ad60-75b6786f8819" providerId="ADAL" clId="{2604BCB7-2181-4148-BC2A-B407B096CB68}" dt="2022-06-21T10:42:31.264" v="375" actId="26606"/>
          <ac:spMkLst>
            <pc:docMk/>
            <pc:sldMk cId="3104256160" sldId="297"/>
            <ac:spMk id="11" creationId="{20586029-32A0-47E5-9AEC-AE3ABA6B94D0}"/>
          </ac:spMkLst>
        </pc:spChg>
        <pc:spChg chg="add mod">
          <ac:chgData name="Inmaculada Ramos" userId="1cab9fb8-9edb-48dc-ad60-75b6786f8819" providerId="ADAL" clId="{2604BCB7-2181-4148-BC2A-B407B096CB68}" dt="2022-06-21T10:43:51.452" v="390" actId="1076"/>
          <ac:spMkLst>
            <pc:docMk/>
            <pc:sldMk cId="3104256160" sldId="297"/>
            <ac:spMk id="12" creationId="{C7C9B91A-5BC5-DA9F-2244-A16A147F9351}"/>
          </ac:spMkLst>
        </pc:spChg>
        <pc:picChg chg="del mod">
          <ac:chgData name="Inmaculada Ramos" userId="1cab9fb8-9edb-48dc-ad60-75b6786f8819" providerId="ADAL" clId="{2604BCB7-2181-4148-BC2A-B407B096CB68}" dt="2022-06-21T10:40:48.087" v="369" actId="478"/>
          <ac:picMkLst>
            <pc:docMk/>
            <pc:sldMk cId="3104256160" sldId="297"/>
            <ac:picMk id="3" creationId="{301356FF-C07C-9EDC-3D25-A359A1FE845E}"/>
          </ac:picMkLst>
        </pc:picChg>
        <pc:picChg chg="add mod ord">
          <ac:chgData name="Inmaculada Ramos" userId="1cab9fb8-9edb-48dc-ad60-75b6786f8819" providerId="ADAL" clId="{2604BCB7-2181-4148-BC2A-B407B096CB68}" dt="2022-06-21T10:43:48.189" v="389" actId="1076"/>
          <ac:picMkLst>
            <pc:docMk/>
            <pc:sldMk cId="3104256160" sldId="297"/>
            <ac:picMk id="4" creationId="{069A4C96-FDA8-F202-DA05-2CF9D464E137}"/>
          </ac:picMkLst>
        </pc:picChg>
        <pc:picChg chg="add mod">
          <ac:chgData name="Inmaculada Ramos" userId="1cab9fb8-9edb-48dc-ad60-75b6786f8819" providerId="ADAL" clId="{2604BCB7-2181-4148-BC2A-B407B096CB68}" dt="2022-06-21T10:43:15.092" v="380" actId="27614"/>
          <ac:picMkLst>
            <pc:docMk/>
            <pc:sldMk cId="3104256160" sldId="297"/>
            <ac:picMk id="6" creationId="{3FFE8554-9609-3C73-E1ED-3CC97607BCD3}"/>
          </ac:picMkLst>
        </pc:picChg>
        <pc:cxnChg chg="add del">
          <ac:chgData name="Inmaculada Ramos" userId="1cab9fb8-9edb-48dc-ad60-75b6786f8819" providerId="ADAL" clId="{2604BCB7-2181-4148-BC2A-B407B096CB68}" dt="2022-06-21T10:42:31.264" v="375" actId="26606"/>
          <ac:cxnSpMkLst>
            <pc:docMk/>
            <pc:sldMk cId="3104256160" sldId="297"/>
            <ac:cxnSpMk id="13" creationId="{8C730EAB-A532-4295-A302-FB4B90DB9F5E}"/>
          </ac:cxnSpMkLst>
        </pc:cxnChg>
      </pc:sldChg>
      <pc:sldChg chg="delSp add setBg delDesignElem">
        <pc:chgData name="Inmaculada Ramos" userId="1cab9fb8-9edb-48dc-ad60-75b6786f8819" providerId="ADAL" clId="{2604BCB7-2181-4148-BC2A-B407B096CB68}" dt="2022-06-21T07:35:06.896" v="11"/>
        <pc:sldMkLst>
          <pc:docMk/>
          <pc:sldMk cId="2707785035" sldId="298"/>
        </pc:sldMkLst>
        <pc:spChg chg="del">
          <ac:chgData name="Inmaculada Ramos" userId="1cab9fb8-9edb-48dc-ad60-75b6786f8819" providerId="ADAL" clId="{2604BCB7-2181-4148-BC2A-B407B096CB68}" dt="2022-06-21T07:35:06.896" v="11"/>
          <ac:spMkLst>
            <pc:docMk/>
            <pc:sldMk cId="2707785035" sldId="298"/>
            <ac:spMk id="37" creationId="{E87731F9-3350-40B1-A05B-A2FE9A3A46E5}"/>
          </ac:spMkLst>
        </pc:spChg>
        <pc:grpChg chg="del">
          <ac:chgData name="Inmaculada Ramos" userId="1cab9fb8-9edb-48dc-ad60-75b6786f8819" providerId="ADAL" clId="{2604BCB7-2181-4148-BC2A-B407B096CB68}" dt="2022-06-21T07:35:06.896" v="11"/>
          <ac:grpSpMkLst>
            <pc:docMk/>
            <pc:sldMk cId="2707785035" sldId="298"/>
            <ac:grpSpMk id="38" creationId="{DF127F1C-B0C6-41AE-9FC9-C3DE3B2559C4}"/>
          </ac:grpSpMkLst>
        </pc:grpChg>
      </pc:sldChg>
      <pc:sldChg chg="addSp delSp modSp add mod setBg delDesignElem">
        <pc:chgData name="Inmaculada Ramos" userId="1cab9fb8-9edb-48dc-ad60-75b6786f8819" providerId="ADAL" clId="{2604BCB7-2181-4148-BC2A-B407B096CB68}" dt="2022-06-21T10:56:57.455" v="454" actId="26606"/>
        <pc:sldMkLst>
          <pc:docMk/>
          <pc:sldMk cId="2746622860" sldId="299"/>
        </pc:sldMkLst>
        <pc:spChg chg="add del">
          <ac:chgData name="Inmaculada Ramos" userId="1cab9fb8-9edb-48dc-ad60-75b6786f8819" providerId="ADAL" clId="{2604BCB7-2181-4148-BC2A-B407B096CB68}" dt="2022-06-21T10:56:57.451" v="453" actId="26606"/>
          <ac:spMkLst>
            <pc:docMk/>
            <pc:sldMk cId="2746622860" sldId="299"/>
            <ac:spMk id="5" creationId="{5D9FC6AC-4A12-4825-8ABE-0732B8EF4D16}"/>
          </ac:spMkLst>
        </pc:spChg>
        <pc:spChg chg="add">
          <ac:chgData name="Inmaculada Ramos" userId="1cab9fb8-9edb-48dc-ad60-75b6786f8819" providerId="ADAL" clId="{2604BCB7-2181-4148-BC2A-B407B096CB68}" dt="2022-06-21T10:56:57.455" v="454" actId="26606"/>
          <ac:spMkLst>
            <pc:docMk/>
            <pc:sldMk cId="2746622860" sldId="299"/>
            <ac:spMk id="7" creationId="{42A4FC2C-047E-45A5-965D-8E1E3BF09BC6}"/>
          </ac:spMkLst>
        </pc:spChg>
        <pc:spChg chg="del">
          <ac:chgData name="Inmaculada Ramos" userId="1cab9fb8-9edb-48dc-ad60-75b6786f8819" providerId="ADAL" clId="{2604BCB7-2181-4148-BC2A-B407B096CB68}" dt="2022-06-21T07:35:06.896" v="11"/>
          <ac:spMkLst>
            <pc:docMk/>
            <pc:sldMk cId="2746622860" sldId="299"/>
            <ac:spMk id="8" creationId="{F39EA87F-0F32-413C-A55A-7D61B03A9F79}"/>
          </ac:spMkLst>
        </pc:spChg>
        <pc:spChg chg="del">
          <ac:chgData name="Inmaculada Ramos" userId="1cab9fb8-9edb-48dc-ad60-75b6786f8819" providerId="ADAL" clId="{2604BCB7-2181-4148-BC2A-B407B096CB68}" dt="2022-06-21T07:35:06.896" v="11"/>
          <ac:spMkLst>
            <pc:docMk/>
            <pc:sldMk cId="2746622860" sldId="299"/>
            <ac:spMk id="33" creationId="{7D24FFA8-86DB-4132-A46B-89903769940F}"/>
          </ac:spMkLst>
        </pc:spChg>
        <pc:grpChg chg="del">
          <ac:chgData name="Inmaculada Ramos" userId="1cab9fb8-9edb-48dc-ad60-75b6786f8819" providerId="ADAL" clId="{2604BCB7-2181-4148-BC2A-B407B096CB68}" dt="2022-06-21T07:35:06.896" v="11"/>
          <ac:grpSpMkLst>
            <pc:docMk/>
            <pc:sldMk cId="2746622860" sldId="299"/>
            <ac:grpSpMk id="10" creationId="{18015EE6-BFEE-47EA-ABD8-9A3913720E86}"/>
          </ac:grpSpMkLst>
        </pc:grpChg>
        <pc:picChg chg="mod">
          <ac:chgData name="Inmaculada Ramos" userId="1cab9fb8-9edb-48dc-ad60-75b6786f8819" providerId="ADAL" clId="{2604BCB7-2181-4148-BC2A-B407B096CB68}" dt="2022-06-21T10:56:57.455" v="454" actId="26606"/>
          <ac:picMkLst>
            <pc:docMk/>
            <pc:sldMk cId="2746622860" sldId="299"/>
            <ac:picMk id="3" creationId="{5D4886CC-6D8A-821C-EFCB-F6B773BD2990}"/>
          </ac:picMkLst>
        </pc:picChg>
      </pc:sldChg>
      <pc:sldChg chg="delSp add del setBg delDesignElem">
        <pc:chgData name="Inmaculada Ramos" userId="1cab9fb8-9edb-48dc-ad60-75b6786f8819" providerId="ADAL" clId="{2604BCB7-2181-4148-BC2A-B407B096CB68}" dt="2022-06-21T10:37:29.131" v="353" actId="47"/>
        <pc:sldMkLst>
          <pc:docMk/>
          <pc:sldMk cId="3375332601" sldId="300"/>
        </pc:sldMkLst>
        <pc:spChg chg="del">
          <ac:chgData name="Inmaculada Ramos" userId="1cab9fb8-9edb-48dc-ad60-75b6786f8819" providerId="ADAL" clId="{2604BCB7-2181-4148-BC2A-B407B096CB68}" dt="2022-06-21T07:35:06.896" v="11"/>
          <ac:spMkLst>
            <pc:docMk/>
            <pc:sldMk cId="3375332601" sldId="300"/>
            <ac:spMk id="8" creationId="{E87731F9-3350-40B1-A05B-A2FE9A3A46E5}"/>
          </ac:spMkLst>
        </pc:spChg>
        <pc:grpChg chg="del">
          <ac:chgData name="Inmaculada Ramos" userId="1cab9fb8-9edb-48dc-ad60-75b6786f8819" providerId="ADAL" clId="{2604BCB7-2181-4148-BC2A-B407B096CB68}" dt="2022-06-21T07:35:06.896" v="11"/>
          <ac:grpSpMkLst>
            <pc:docMk/>
            <pc:sldMk cId="3375332601" sldId="300"/>
            <ac:grpSpMk id="10" creationId="{DF127F1C-B0C6-41AE-9FC9-C3DE3B2559C4}"/>
          </ac:grpSpMkLst>
        </pc:grpChg>
      </pc:sldChg>
      <pc:sldChg chg="addSp delSp modSp new del mod setBg setClrOvrMap">
        <pc:chgData name="Inmaculada Ramos" userId="1cab9fb8-9edb-48dc-ad60-75b6786f8819" providerId="ADAL" clId="{2604BCB7-2181-4148-BC2A-B407B096CB68}" dt="2022-06-21T11:18:49.020" v="589" actId="47"/>
        <pc:sldMkLst>
          <pc:docMk/>
          <pc:sldMk cId="1700185803" sldId="301"/>
        </pc:sldMkLst>
        <pc:spChg chg="add del">
          <ac:chgData name="Inmaculada Ramos" userId="1cab9fb8-9edb-48dc-ad60-75b6786f8819" providerId="ADAL" clId="{2604BCB7-2181-4148-BC2A-B407B096CB68}" dt="2022-06-21T07:48:39.337" v="109" actId="26606"/>
          <ac:spMkLst>
            <pc:docMk/>
            <pc:sldMk cId="1700185803" sldId="301"/>
            <ac:spMk id="8" creationId="{42A4FC2C-047E-45A5-965D-8E1E3BF09BC6}"/>
          </ac:spMkLst>
        </pc:spChg>
        <pc:spChg chg="add del">
          <ac:chgData name="Inmaculada Ramos" userId="1cab9fb8-9edb-48dc-ad60-75b6786f8819" providerId="ADAL" clId="{2604BCB7-2181-4148-BC2A-B407B096CB68}" dt="2022-06-21T07:48:26.909" v="102" actId="26606"/>
          <ac:spMkLst>
            <pc:docMk/>
            <pc:sldMk cId="1700185803" sldId="301"/>
            <ac:spMk id="10" creationId="{3DAD86CA-8235-409B-982B-5E7A033E2392}"/>
          </ac:spMkLst>
        </pc:spChg>
        <pc:spChg chg="add del">
          <ac:chgData name="Inmaculada Ramos" userId="1cab9fb8-9edb-48dc-ad60-75b6786f8819" providerId="ADAL" clId="{2604BCB7-2181-4148-BC2A-B407B096CB68}" dt="2022-06-21T07:48:26.909" v="102" actId="26606"/>
          <ac:spMkLst>
            <pc:docMk/>
            <pc:sldMk cId="1700185803" sldId="301"/>
            <ac:spMk id="11" creationId="{9F234FBA-3501-47B4-AE0C-AA4AFBC8F603}"/>
          </ac:spMkLst>
        </pc:spChg>
        <pc:spChg chg="add del">
          <ac:chgData name="Inmaculada Ramos" userId="1cab9fb8-9edb-48dc-ad60-75b6786f8819" providerId="ADAL" clId="{2604BCB7-2181-4148-BC2A-B407B096CB68}" dt="2022-06-21T07:48:09.732" v="96" actId="26606"/>
          <ac:spMkLst>
            <pc:docMk/>
            <pc:sldMk cId="1700185803" sldId="301"/>
            <ac:spMk id="13" creationId="{8B089790-F4B6-46A7-BB28-7B74A9A9EFDC}"/>
          </ac:spMkLst>
        </pc:spChg>
        <pc:spChg chg="add del">
          <ac:chgData name="Inmaculada Ramos" userId="1cab9fb8-9edb-48dc-ad60-75b6786f8819" providerId="ADAL" clId="{2604BCB7-2181-4148-BC2A-B407B096CB68}" dt="2022-06-21T07:48:26.909" v="102" actId="26606"/>
          <ac:spMkLst>
            <pc:docMk/>
            <pc:sldMk cId="1700185803" sldId="301"/>
            <ac:spMk id="17" creationId="{B5EF893B-0491-416E-9D33-BADE9600792A}"/>
          </ac:spMkLst>
        </pc:spChg>
        <pc:spChg chg="add del">
          <ac:chgData name="Inmaculada Ramos" userId="1cab9fb8-9edb-48dc-ad60-75b6786f8819" providerId="ADAL" clId="{2604BCB7-2181-4148-BC2A-B407B096CB68}" dt="2022-06-21T07:48:18.415" v="98" actId="26606"/>
          <ac:spMkLst>
            <pc:docMk/>
            <pc:sldMk cId="1700185803" sldId="301"/>
            <ac:spMk id="21" creationId="{42A4FC2C-047E-45A5-965D-8E1E3BF09BC6}"/>
          </ac:spMkLst>
        </pc:spChg>
        <pc:spChg chg="add del">
          <ac:chgData name="Inmaculada Ramos" userId="1cab9fb8-9edb-48dc-ad60-75b6786f8819" providerId="ADAL" clId="{2604BCB7-2181-4148-BC2A-B407B096CB68}" dt="2022-06-21T07:48:29.179" v="104" actId="26606"/>
          <ac:spMkLst>
            <pc:docMk/>
            <pc:sldMk cId="1700185803" sldId="301"/>
            <ac:spMk id="22" creationId="{A2509F26-B5DC-4BA7-B476-4CB044237A2E}"/>
          </ac:spMkLst>
        </pc:spChg>
        <pc:spChg chg="add del">
          <ac:chgData name="Inmaculada Ramos" userId="1cab9fb8-9edb-48dc-ad60-75b6786f8819" providerId="ADAL" clId="{2604BCB7-2181-4148-BC2A-B407B096CB68}" dt="2022-06-21T07:48:29.179" v="104" actId="26606"/>
          <ac:spMkLst>
            <pc:docMk/>
            <pc:sldMk cId="1700185803" sldId="301"/>
            <ac:spMk id="23" creationId="{DB103EB1-B135-4526-B883-33228FC27FF1}"/>
          </ac:spMkLst>
        </pc:spChg>
        <pc:spChg chg="add del">
          <ac:chgData name="Inmaculada Ramos" userId="1cab9fb8-9edb-48dc-ad60-75b6786f8819" providerId="ADAL" clId="{2604BCB7-2181-4148-BC2A-B407B096CB68}" dt="2022-06-21T07:48:35.145" v="106" actId="26606"/>
          <ac:spMkLst>
            <pc:docMk/>
            <pc:sldMk cId="1700185803" sldId="301"/>
            <ac:spMk id="25" creationId="{5D9FC6AC-4A12-4825-8ABE-0732B8EF4D16}"/>
          </ac:spMkLst>
        </pc:spChg>
        <pc:spChg chg="add del">
          <ac:chgData name="Inmaculada Ramos" userId="1cab9fb8-9edb-48dc-ad60-75b6786f8819" providerId="ADAL" clId="{2604BCB7-2181-4148-BC2A-B407B096CB68}" dt="2022-06-21T07:48:39.331" v="108" actId="26606"/>
          <ac:spMkLst>
            <pc:docMk/>
            <pc:sldMk cId="1700185803" sldId="301"/>
            <ac:spMk id="27" creationId="{8B089790-F4B6-46A7-BB28-7B74A9A9EFDC}"/>
          </ac:spMkLst>
        </pc:spChg>
        <pc:spChg chg="add">
          <ac:chgData name="Inmaculada Ramos" userId="1cab9fb8-9edb-48dc-ad60-75b6786f8819" providerId="ADAL" clId="{2604BCB7-2181-4148-BC2A-B407B096CB68}" dt="2022-06-21T07:48:39.337" v="109" actId="26606"/>
          <ac:spMkLst>
            <pc:docMk/>
            <pc:sldMk cId="1700185803" sldId="301"/>
            <ac:spMk id="32" creationId="{42A4FC2C-047E-45A5-965D-8E1E3BF09BC6}"/>
          </ac:spMkLst>
        </pc:spChg>
        <pc:grpChg chg="add del">
          <ac:chgData name="Inmaculada Ramos" userId="1cab9fb8-9edb-48dc-ad60-75b6786f8819" providerId="ADAL" clId="{2604BCB7-2181-4148-BC2A-B407B096CB68}" dt="2022-06-21T07:48:09.732" v="96" actId="26606"/>
          <ac:grpSpMkLst>
            <pc:docMk/>
            <pc:sldMk cId="1700185803" sldId="301"/>
            <ac:grpSpMk id="15" creationId="{9DE3F54D-33BC-4382-A2AB-5E002F0F1166}"/>
          </ac:grpSpMkLst>
        </pc:grpChg>
        <pc:grpChg chg="add del">
          <ac:chgData name="Inmaculada Ramos" userId="1cab9fb8-9edb-48dc-ad60-75b6786f8819" providerId="ADAL" clId="{2604BCB7-2181-4148-BC2A-B407B096CB68}" dt="2022-06-21T07:48:39.331" v="108" actId="26606"/>
          <ac:grpSpMkLst>
            <pc:docMk/>
            <pc:sldMk cId="1700185803" sldId="301"/>
            <ac:grpSpMk id="28" creationId="{9DE3F54D-33BC-4382-A2AB-5E002F0F1166}"/>
          </ac:grpSpMkLst>
        </pc:grpChg>
        <pc:picChg chg="add del mod">
          <ac:chgData name="Inmaculada Ramos" userId="1cab9fb8-9edb-48dc-ad60-75b6786f8819" providerId="ADAL" clId="{2604BCB7-2181-4148-BC2A-B407B096CB68}" dt="2022-06-21T07:47:52.605" v="91" actId="478"/>
          <ac:picMkLst>
            <pc:docMk/>
            <pc:sldMk cId="1700185803" sldId="301"/>
            <ac:picMk id="3" creationId="{04F1646E-9FC7-E175-5994-5CA3C5D9C25B}"/>
          </ac:picMkLst>
        </pc:picChg>
        <pc:picChg chg="add mod">
          <ac:chgData name="Inmaculada Ramos" userId="1cab9fb8-9edb-48dc-ad60-75b6786f8819" providerId="ADAL" clId="{2604BCB7-2181-4148-BC2A-B407B096CB68}" dt="2022-06-21T07:48:39.337" v="109" actId="26606"/>
          <ac:picMkLst>
            <pc:docMk/>
            <pc:sldMk cId="1700185803" sldId="301"/>
            <ac:picMk id="5" creationId="{3CE0149D-43E7-ACB0-0CE3-27BF69125641}"/>
          </ac:picMkLst>
        </pc:picChg>
        <pc:cxnChg chg="add del">
          <ac:chgData name="Inmaculada Ramos" userId="1cab9fb8-9edb-48dc-ad60-75b6786f8819" providerId="ADAL" clId="{2604BCB7-2181-4148-BC2A-B407B096CB68}" dt="2022-06-21T07:48:26.909" v="102" actId="26606"/>
          <ac:cxnSpMkLst>
            <pc:docMk/>
            <pc:sldMk cId="1700185803" sldId="301"/>
            <ac:cxnSpMk id="19" creationId="{469F4FF8-F8B0-4630-BA1B-0D8B324CD5FF}"/>
          </ac:cxnSpMkLst>
        </pc:cxnChg>
      </pc:sldChg>
      <pc:sldChg chg="addSp modSp new mod setBg">
        <pc:chgData name="Inmaculada Ramos" userId="1cab9fb8-9edb-48dc-ad60-75b6786f8819" providerId="ADAL" clId="{2604BCB7-2181-4148-BC2A-B407B096CB68}" dt="2022-06-21T10:26:42.767" v="259" actId="26606"/>
        <pc:sldMkLst>
          <pc:docMk/>
          <pc:sldMk cId="503370269" sldId="302"/>
        </pc:sldMkLst>
        <pc:spChg chg="add">
          <ac:chgData name="Inmaculada Ramos" userId="1cab9fb8-9edb-48dc-ad60-75b6786f8819" providerId="ADAL" clId="{2604BCB7-2181-4148-BC2A-B407B096CB68}" dt="2022-06-21T10:26:42.767" v="259" actId="26606"/>
          <ac:spMkLst>
            <pc:docMk/>
            <pc:sldMk cId="503370269" sldId="302"/>
            <ac:spMk id="8" creationId="{42A4FC2C-047E-45A5-965D-8E1E3BF09BC6}"/>
          </ac:spMkLst>
        </pc:spChg>
        <pc:picChg chg="add mod">
          <ac:chgData name="Inmaculada Ramos" userId="1cab9fb8-9edb-48dc-ad60-75b6786f8819" providerId="ADAL" clId="{2604BCB7-2181-4148-BC2A-B407B096CB68}" dt="2022-06-21T10:26:42.767" v="259" actId="26606"/>
          <ac:picMkLst>
            <pc:docMk/>
            <pc:sldMk cId="503370269" sldId="302"/>
            <ac:picMk id="3" creationId="{C1CF4D8E-AD68-7F1D-766C-70D1C167A854}"/>
          </ac:picMkLst>
        </pc:picChg>
      </pc:sldChg>
      <pc:sldChg chg="addSp modSp new mod">
        <pc:chgData name="Inmaculada Ramos" userId="1cab9fb8-9edb-48dc-ad60-75b6786f8819" providerId="ADAL" clId="{2604BCB7-2181-4148-BC2A-B407B096CB68}" dt="2022-06-21T11:26:26.834" v="593" actId="1076"/>
        <pc:sldMkLst>
          <pc:docMk/>
          <pc:sldMk cId="801010336" sldId="303"/>
        </pc:sldMkLst>
        <pc:spChg chg="add mod">
          <ac:chgData name="Inmaculada Ramos" userId="1cab9fb8-9edb-48dc-ad60-75b6786f8819" providerId="ADAL" clId="{2604BCB7-2181-4148-BC2A-B407B096CB68}" dt="2022-06-21T10:33:05.538" v="297"/>
          <ac:spMkLst>
            <pc:docMk/>
            <pc:sldMk cId="801010336" sldId="303"/>
            <ac:spMk id="4" creationId="{011B3956-57D6-1990-ADE4-1091796366C7}"/>
          </ac:spMkLst>
        </pc:spChg>
        <pc:spChg chg="add mod">
          <ac:chgData name="Inmaculada Ramos" userId="1cab9fb8-9edb-48dc-ad60-75b6786f8819" providerId="ADAL" clId="{2604BCB7-2181-4148-BC2A-B407B096CB68}" dt="2022-06-21T10:33:05.538" v="297"/>
          <ac:spMkLst>
            <pc:docMk/>
            <pc:sldMk cId="801010336" sldId="303"/>
            <ac:spMk id="5" creationId="{10F69386-3E8E-C82A-1529-2F7C0C08A0E3}"/>
          </ac:spMkLst>
        </pc:spChg>
        <pc:picChg chg="add mod">
          <ac:chgData name="Inmaculada Ramos" userId="1cab9fb8-9edb-48dc-ad60-75b6786f8819" providerId="ADAL" clId="{2604BCB7-2181-4148-BC2A-B407B096CB68}" dt="2022-06-21T11:26:22.223" v="591" actId="1076"/>
          <ac:picMkLst>
            <pc:docMk/>
            <pc:sldMk cId="801010336" sldId="303"/>
            <ac:picMk id="3" creationId="{B0608679-6DE6-C4AC-02F6-F62E5C2B8C51}"/>
          </ac:picMkLst>
        </pc:picChg>
        <pc:picChg chg="add mod">
          <ac:chgData name="Inmaculada Ramos" userId="1cab9fb8-9edb-48dc-ad60-75b6786f8819" providerId="ADAL" clId="{2604BCB7-2181-4148-BC2A-B407B096CB68}" dt="2022-06-21T11:26:26.834" v="593" actId="1076"/>
          <ac:picMkLst>
            <pc:docMk/>
            <pc:sldMk cId="801010336" sldId="303"/>
            <ac:picMk id="7" creationId="{932040FF-F743-9F02-7C81-C9128772FB50}"/>
          </ac:picMkLst>
        </pc:picChg>
      </pc:sldChg>
      <pc:sldChg chg="modSp add mod">
        <pc:chgData name="Inmaculada Ramos" userId="1cab9fb8-9edb-48dc-ad60-75b6786f8819" providerId="ADAL" clId="{2604BCB7-2181-4148-BC2A-B407B096CB68}" dt="2022-06-21T11:27:45.771" v="632" actId="20577"/>
        <pc:sldMkLst>
          <pc:docMk/>
          <pc:sldMk cId="1159534719" sldId="304"/>
        </pc:sldMkLst>
        <pc:spChg chg="mod">
          <ac:chgData name="Inmaculada Ramos" userId="1cab9fb8-9edb-48dc-ad60-75b6786f8819" providerId="ADAL" clId="{2604BCB7-2181-4148-BC2A-B407B096CB68}" dt="2022-06-21T11:27:45.771" v="632" actId="20577"/>
          <ac:spMkLst>
            <pc:docMk/>
            <pc:sldMk cId="1159534719" sldId="304"/>
            <ac:spMk id="6" creationId="{D8587D6E-63D9-0C23-08B5-CD7D7923E95A}"/>
          </ac:spMkLst>
        </pc:spChg>
      </pc:sldChg>
      <pc:sldChg chg="modSp add mod">
        <pc:chgData name="Inmaculada Ramos" userId="1cab9fb8-9edb-48dc-ad60-75b6786f8819" providerId="ADAL" clId="{2604BCB7-2181-4148-BC2A-B407B096CB68}" dt="2022-06-21T10:37:11.354" v="352" actId="20577"/>
        <pc:sldMkLst>
          <pc:docMk/>
          <pc:sldMk cId="3781652419" sldId="305"/>
        </pc:sldMkLst>
        <pc:spChg chg="mod">
          <ac:chgData name="Inmaculada Ramos" userId="1cab9fb8-9edb-48dc-ad60-75b6786f8819" providerId="ADAL" clId="{2604BCB7-2181-4148-BC2A-B407B096CB68}" dt="2022-06-21T10:37:11.354" v="352" actId="20577"/>
          <ac:spMkLst>
            <pc:docMk/>
            <pc:sldMk cId="3781652419" sldId="305"/>
            <ac:spMk id="6" creationId="{D8587D6E-63D9-0C23-08B5-CD7D7923E95A}"/>
          </ac:spMkLst>
        </pc:spChg>
      </pc:sldChg>
      <pc:sldChg chg="modSp add mod">
        <pc:chgData name="Inmaculada Ramos" userId="1cab9fb8-9edb-48dc-ad60-75b6786f8819" providerId="ADAL" clId="{2604BCB7-2181-4148-BC2A-B407B096CB68}" dt="2022-06-21T11:28:46.136" v="660" actId="20577"/>
        <pc:sldMkLst>
          <pc:docMk/>
          <pc:sldMk cId="1065144885" sldId="306"/>
        </pc:sldMkLst>
        <pc:spChg chg="mod">
          <ac:chgData name="Inmaculada Ramos" userId="1cab9fb8-9edb-48dc-ad60-75b6786f8819" providerId="ADAL" clId="{2604BCB7-2181-4148-BC2A-B407B096CB68}" dt="2022-06-21T11:28:46.136" v="660" actId="20577"/>
          <ac:spMkLst>
            <pc:docMk/>
            <pc:sldMk cId="1065144885" sldId="306"/>
            <ac:spMk id="6" creationId="{D8587D6E-63D9-0C23-08B5-CD7D7923E95A}"/>
          </ac:spMkLst>
        </pc:spChg>
      </pc:sldChg>
      <pc:sldChg chg="addSp delSp modSp new del mod setBg">
        <pc:chgData name="Inmaculada Ramos" userId="1cab9fb8-9edb-48dc-ad60-75b6786f8819" providerId="ADAL" clId="{2604BCB7-2181-4148-BC2A-B407B096CB68}" dt="2022-06-21T11:05:57.132" v="524" actId="47"/>
        <pc:sldMkLst>
          <pc:docMk/>
          <pc:sldMk cId="2667802869" sldId="307"/>
        </pc:sldMkLst>
        <pc:spChg chg="add del">
          <ac:chgData name="Inmaculada Ramos" userId="1cab9fb8-9edb-48dc-ad60-75b6786f8819" providerId="ADAL" clId="{2604BCB7-2181-4148-BC2A-B407B096CB68}" dt="2022-06-21T11:04:40.854" v="512" actId="26606"/>
          <ac:spMkLst>
            <pc:docMk/>
            <pc:sldMk cId="2667802869" sldId="307"/>
            <ac:spMk id="8" creationId="{42A4FC2C-047E-45A5-965D-8E1E3BF09BC6}"/>
          </ac:spMkLst>
        </pc:spChg>
        <pc:spChg chg="add del">
          <ac:chgData name="Inmaculada Ramos" userId="1cab9fb8-9edb-48dc-ad60-75b6786f8819" providerId="ADAL" clId="{2604BCB7-2181-4148-BC2A-B407B096CB68}" dt="2022-06-21T11:04:47.251" v="514" actId="26606"/>
          <ac:spMkLst>
            <pc:docMk/>
            <pc:sldMk cId="2667802869" sldId="307"/>
            <ac:spMk id="13" creationId="{4613B4A9-1C7C-4729-A016-AB42D3979460}"/>
          </ac:spMkLst>
        </pc:spChg>
        <pc:spChg chg="add">
          <ac:chgData name="Inmaculada Ramos" userId="1cab9fb8-9edb-48dc-ad60-75b6786f8819" providerId="ADAL" clId="{2604BCB7-2181-4148-BC2A-B407B096CB68}" dt="2022-06-21T11:04:47.251" v="514" actId="26606"/>
          <ac:spMkLst>
            <pc:docMk/>
            <pc:sldMk cId="2667802869" sldId="307"/>
            <ac:spMk id="18" creationId="{42A4FC2C-047E-45A5-965D-8E1E3BF09BC6}"/>
          </ac:spMkLst>
        </pc:spChg>
        <pc:picChg chg="add mod">
          <ac:chgData name="Inmaculada Ramos" userId="1cab9fb8-9edb-48dc-ad60-75b6786f8819" providerId="ADAL" clId="{2604BCB7-2181-4148-BC2A-B407B096CB68}" dt="2022-06-21T11:04:47.251" v="514" actId="26606"/>
          <ac:picMkLst>
            <pc:docMk/>
            <pc:sldMk cId="2667802869" sldId="307"/>
            <ac:picMk id="3" creationId="{5F338FD5-1618-D783-C6E9-42A091CEB8B2}"/>
          </ac:picMkLst>
        </pc:picChg>
      </pc:sldChg>
      <pc:sldChg chg="addSp delSp modSp new del mod setBg">
        <pc:chgData name="Inmaculada Ramos" userId="1cab9fb8-9edb-48dc-ad60-75b6786f8819" providerId="ADAL" clId="{2604BCB7-2181-4148-BC2A-B407B096CB68}" dt="2022-06-21T11:02:12.697" v="487" actId="47"/>
        <pc:sldMkLst>
          <pc:docMk/>
          <pc:sldMk cId="2934858726" sldId="308"/>
        </pc:sldMkLst>
        <pc:spChg chg="add del">
          <ac:chgData name="Inmaculada Ramos" userId="1cab9fb8-9edb-48dc-ad60-75b6786f8819" providerId="ADAL" clId="{2604BCB7-2181-4148-BC2A-B407B096CB68}" dt="2022-06-21T11:00:08.887" v="468" actId="26606"/>
          <ac:spMkLst>
            <pc:docMk/>
            <pc:sldMk cId="2934858726" sldId="308"/>
            <ac:spMk id="5" creationId="{42A4FC2C-047E-45A5-965D-8E1E3BF09BC6}"/>
          </ac:spMkLst>
        </pc:spChg>
        <pc:spChg chg="add del">
          <ac:chgData name="Inmaculada Ramos" userId="1cab9fb8-9edb-48dc-ad60-75b6786f8819" providerId="ADAL" clId="{2604BCB7-2181-4148-BC2A-B407B096CB68}" dt="2022-06-21T11:00:16.482" v="472" actId="26606"/>
          <ac:spMkLst>
            <pc:docMk/>
            <pc:sldMk cId="2934858726" sldId="308"/>
            <ac:spMk id="6" creationId="{7EBFDB7D-DD97-44CE-AFFB-458781A3DB9B}"/>
          </ac:spMkLst>
        </pc:spChg>
        <pc:spChg chg="add del">
          <ac:chgData name="Inmaculada Ramos" userId="1cab9fb8-9edb-48dc-ad60-75b6786f8819" providerId="ADAL" clId="{2604BCB7-2181-4148-BC2A-B407B096CB68}" dt="2022-06-21T11:00:05.060" v="464" actId="26606"/>
          <ac:spMkLst>
            <pc:docMk/>
            <pc:sldMk cId="2934858726" sldId="308"/>
            <ac:spMk id="8" creationId="{42A4FC2C-047E-45A5-965D-8E1E3BF09BC6}"/>
          </ac:spMkLst>
        </pc:spChg>
        <pc:spChg chg="add del">
          <ac:chgData name="Inmaculada Ramos" userId="1cab9fb8-9edb-48dc-ad60-75b6786f8819" providerId="ADAL" clId="{2604BCB7-2181-4148-BC2A-B407B096CB68}" dt="2022-06-21T11:00:16.482" v="472" actId="26606"/>
          <ac:spMkLst>
            <pc:docMk/>
            <pc:sldMk cId="2934858726" sldId="308"/>
            <ac:spMk id="10" creationId="{50F864A1-23CF-4954-887F-3C4458622A68}"/>
          </ac:spMkLst>
        </pc:spChg>
        <pc:spChg chg="add del">
          <ac:chgData name="Inmaculada Ramos" userId="1cab9fb8-9edb-48dc-ad60-75b6786f8819" providerId="ADAL" clId="{2604BCB7-2181-4148-BC2A-B407B096CB68}" dt="2022-06-21T11:00:16.482" v="472" actId="26606"/>
          <ac:spMkLst>
            <pc:docMk/>
            <pc:sldMk cId="2934858726" sldId="308"/>
            <ac:spMk id="12" creationId="{8D313E8C-7457-407E-BDA5-EACA44D38247}"/>
          </ac:spMkLst>
        </pc:spChg>
        <pc:spChg chg="add">
          <ac:chgData name="Inmaculada Ramos" userId="1cab9fb8-9edb-48dc-ad60-75b6786f8819" providerId="ADAL" clId="{2604BCB7-2181-4148-BC2A-B407B096CB68}" dt="2022-06-21T11:00:16.500" v="473" actId="26606"/>
          <ac:spMkLst>
            <pc:docMk/>
            <pc:sldMk cId="2934858726" sldId="308"/>
            <ac:spMk id="14" creationId="{3783CA14-24A1-485C-8B30-D6A5D87987AD}"/>
          </ac:spMkLst>
        </pc:spChg>
        <pc:spChg chg="add">
          <ac:chgData name="Inmaculada Ramos" userId="1cab9fb8-9edb-48dc-ad60-75b6786f8819" providerId="ADAL" clId="{2604BCB7-2181-4148-BC2A-B407B096CB68}" dt="2022-06-21T11:00:16.500" v="473" actId="26606"/>
          <ac:spMkLst>
            <pc:docMk/>
            <pc:sldMk cId="2934858726" sldId="308"/>
            <ac:spMk id="15" creationId="{F3060C83-F051-4F0E-ABAD-AA0DFC48B218}"/>
          </ac:spMkLst>
        </pc:spChg>
        <pc:spChg chg="add">
          <ac:chgData name="Inmaculada Ramos" userId="1cab9fb8-9edb-48dc-ad60-75b6786f8819" providerId="ADAL" clId="{2604BCB7-2181-4148-BC2A-B407B096CB68}" dt="2022-06-21T11:00:16.500" v="473" actId="26606"/>
          <ac:spMkLst>
            <pc:docMk/>
            <pc:sldMk cId="2934858726" sldId="308"/>
            <ac:spMk id="16" creationId="{9A97C86A-04D6-40F7-AE84-31AB43E6A846}"/>
          </ac:spMkLst>
        </pc:spChg>
        <pc:spChg chg="add">
          <ac:chgData name="Inmaculada Ramos" userId="1cab9fb8-9edb-48dc-ad60-75b6786f8819" providerId="ADAL" clId="{2604BCB7-2181-4148-BC2A-B407B096CB68}" dt="2022-06-21T11:00:16.500" v="473" actId="26606"/>
          <ac:spMkLst>
            <pc:docMk/>
            <pc:sldMk cId="2934858726" sldId="308"/>
            <ac:spMk id="17" creationId="{83C98ABE-055B-441F-B07E-44F97F083C39}"/>
          </ac:spMkLst>
        </pc:spChg>
        <pc:spChg chg="add">
          <ac:chgData name="Inmaculada Ramos" userId="1cab9fb8-9edb-48dc-ad60-75b6786f8819" providerId="ADAL" clId="{2604BCB7-2181-4148-BC2A-B407B096CB68}" dt="2022-06-21T11:00:16.500" v="473" actId="26606"/>
          <ac:spMkLst>
            <pc:docMk/>
            <pc:sldMk cId="2934858726" sldId="308"/>
            <ac:spMk id="18" creationId="{FF9F2414-84E8-453E-B1F3-389FDE8192D9}"/>
          </ac:spMkLst>
        </pc:spChg>
        <pc:spChg chg="add">
          <ac:chgData name="Inmaculada Ramos" userId="1cab9fb8-9edb-48dc-ad60-75b6786f8819" providerId="ADAL" clId="{2604BCB7-2181-4148-BC2A-B407B096CB68}" dt="2022-06-21T11:00:16.500" v="473" actId="26606"/>
          <ac:spMkLst>
            <pc:docMk/>
            <pc:sldMk cId="2934858726" sldId="308"/>
            <ac:spMk id="19" creationId="{29FDB030-9B49-4CED-8CCD-4D99382388AC}"/>
          </ac:spMkLst>
        </pc:spChg>
        <pc:spChg chg="add">
          <ac:chgData name="Inmaculada Ramos" userId="1cab9fb8-9edb-48dc-ad60-75b6786f8819" providerId="ADAL" clId="{2604BCB7-2181-4148-BC2A-B407B096CB68}" dt="2022-06-21T11:00:16.500" v="473" actId="26606"/>
          <ac:spMkLst>
            <pc:docMk/>
            <pc:sldMk cId="2934858726" sldId="308"/>
            <ac:spMk id="20" creationId="{3ECA69A1-7536-43AC-85EF-C7106179F5ED}"/>
          </ac:spMkLst>
        </pc:spChg>
        <pc:picChg chg="add del mod">
          <ac:chgData name="Inmaculada Ramos" userId="1cab9fb8-9edb-48dc-ad60-75b6786f8819" providerId="ADAL" clId="{2604BCB7-2181-4148-BC2A-B407B096CB68}" dt="2022-06-21T11:01:04.434" v="479" actId="21"/>
          <ac:picMkLst>
            <pc:docMk/>
            <pc:sldMk cId="2934858726" sldId="308"/>
            <ac:picMk id="3" creationId="{EECED5FE-3A24-6CB0-F32B-F2D40CE649B3}"/>
          </ac:picMkLst>
        </pc:picChg>
      </pc:sldChg>
      <pc:sldChg chg="addSp delSp modSp new mod setBg">
        <pc:chgData name="Inmaculada Ramos" userId="1cab9fb8-9edb-48dc-ad60-75b6786f8819" providerId="ADAL" clId="{2604BCB7-2181-4148-BC2A-B407B096CB68}" dt="2022-06-21T11:05:21.609" v="522" actId="1076"/>
        <pc:sldMkLst>
          <pc:docMk/>
          <pc:sldMk cId="2418916805" sldId="309"/>
        </pc:sldMkLst>
        <pc:spChg chg="add del">
          <ac:chgData name="Inmaculada Ramos" userId="1cab9fb8-9edb-48dc-ad60-75b6786f8819" providerId="ADAL" clId="{2604BCB7-2181-4148-BC2A-B407B096CB68}" dt="2022-06-21T11:02:43.914" v="489" actId="26606"/>
          <ac:spMkLst>
            <pc:docMk/>
            <pc:sldMk cId="2418916805" sldId="309"/>
            <ac:spMk id="9" creationId="{6680F1D3-7650-4307-A001-0163AD371D29}"/>
          </ac:spMkLst>
        </pc:spChg>
        <pc:spChg chg="add del">
          <ac:chgData name="Inmaculada Ramos" userId="1cab9fb8-9edb-48dc-ad60-75b6786f8819" providerId="ADAL" clId="{2604BCB7-2181-4148-BC2A-B407B096CB68}" dt="2022-06-21T11:02:48.624" v="491" actId="26606"/>
          <ac:spMkLst>
            <pc:docMk/>
            <pc:sldMk cId="2418916805" sldId="309"/>
            <ac:spMk id="11" creationId="{91DE43FD-EB47-414A-B0AB-169B0FFFA527}"/>
          </ac:spMkLst>
        </pc:spChg>
        <pc:spChg chg="add del">
          <ac:chgData name="Inmaculada Ramos" userId="1cab9fb8-9edb-48dc-ad60-75b6786f8819" providerId="ADAL" clId="{2604BCB7-2181-4148-BC2A-B407B096CB68}" dt="2022-06-21T11:02:48.624" v="491" actId="26606"/>
          <ac:spMkLst>
            <pc:docMk/>
            <pc:sldMk cId="2418916805" sldId="309"/>
            <ac:spMk id="12" creationId="{0B761509-3B9A-49A6-A84B-C3D86811697D}"/>
          </ac:spMkLst>
        </pc:spChg>
        <pc:spChg chg="add del">
          <ac:chgData name="Inmaculada Ramos" userId="1cab9fb8-9edb-48dc-ad60-75b6786f8819" providerId="ADAL" clId="{2604BCB7-2181-4148-BC2A-B407B096CB68}" dt="2022-06-21T11:02:56.879" v="495" actId="26606"/>
          <ac:spMkLst>
            <pc:docMk/>
            <pc:sldMk cId="2418916805" sldId="309"/>
            <ac:spMk id="15" creationId="{D3F51FEB-38FB-4F6C-9F7B-2F2AFAB65463}"/>
          </ac:spMkLst>
        </pc:spChg>
        <pc:spChg chg="add del">
          <ac:chgData name="Inmaculada Ramos" userId="1cab9fb8-9edb-48dc-ad60-75b6786f8819" providerId="ADAL" clId="{2604BCB7-2181-4148-BC2A-B407B096CB68}" dt="2022-06-21T11:02:49.247" v="493" actId="26606"/>
          <ac:spMkLst>
            <pc:docMk/>
            <pc:sldMk cId="2418916805" sldId="309"/>
            <ac:spMk id="17" creationId="{6680F1D3-7650-4307-A001-0163AD371D29}"/>
          </ac:spMkLst>
        </pc:spChg>
        <pc:spChg chg="add">
          <ac:chgData name="Inmaculada Ramos" userId="1cab9fb8-9edb-48dc-ad60-75b6786f8819" providerId="ADAL" clId="{2604BCB7-2181-4148-BC2A-B407B096CB68}" dt="2022-06-21T11:04:15.233" v="506" actId="26606"/>
          <ac:spMkLst>
            <pc:docMk/>
            <pc:sldMk cId="2418916805" sldId="309"/>
            <ac:spMk id="18" creationId="{80CCAACE-815D-4A79-875A-B7EFC28F7D2B}"/>
          </ac:spMkLst>
        </pc:spChg>
        <pc:spChg chg="add del">
          <ac:chgData name="Inmaculada Ramos" userId="1cab9fb8-9edb-48dc-ad60-75b6786f8819" providerId="ADAL" clId="{2604BCB7-2181-4148-BC2A-B407B096CB68}" dt="2022-06-21T11:02:56.879" v="495" actId="26606"/>
          <ac:spMkLst>
            <pc:docMk/>
            <pc:sldMk cId="2418916805" sldId="309"/>
            <ac:spMk id="19" creationId="{2B566528-1B12-4246-9431-5C2D7D081168}"/>
          </ac:spMkLst>
        </pc:spChg>
        <pc:spChg chg="add del">
          <ac:chgData name="Inmaculada Ramos" userId="1cab9fb8-9edb-48dc-ad60-75b6786f8819" providerId="ADAL" clId="{2604BCB7-2181-4148-BC2A-B407B096CB68}" dt="2022-06-21T11:02:56.879" v="495" actId="26606"/>
          <ac:spMkLst>
            <pc:docMk/>
            <pc:sldMk cId="2418916805" sldId="309"/>
            <ac:spMk id="20" creationId="{2E80C965-DB6D-4F81-9E9E-B027384D0BD6}"/>
          </ac:spMkLst>
        </pc:spChg>
        <pc:spChg chg="add del">
          <ac:chgData name="Inmaculada Ramos" userId="1cab9fb8-9edb-48dc-ad60-75b6786f8819" providerId="ADAL" clId="{2604BCB7-2181-4148-BC2A-B407B096CB68}" dt="2022-06-21T11:02:56.879" v="495" actId="26606"/>
          <ac:spMkLst>
            <pc:docMk/>
            <pc:sldMk cId="2418916805" sldId="309"/>
            <ac:spMk id="21" creationId="{A580F890-B085-4E95-96AA-55AEBEC5CE6E}"/>
          </ac:spMkLst>
        </pc:spChg>
        <pc:spChg chg="add del">
          <ac:chgData name="Inmaculada Ramos" userId="1cab9fb8-9edb-48dc-ad60-75b6786f8819" providerId="ADAL" clId="{2604BCB7-2181-4148-BC2A-B407B096CB68}" dt="2022-06-21T11:02:56.879" v="495" actId="26606"/>
          <ac:spMkLst>
            <pc:docMk/>
            <pc:sldMk cId="2418916805" sldId="309"/>
            <ac:spMk id="22" creationId="{1E547BA6-BAE0-43BB-A7CA-60F69CE252F0}"/>
          </ac:spMkLst>
        </pc:spChg>
        <pc:grpChg chg="add del">
          <ac:chgData name="Inmaculada Ramos" userId="1cab9fb8-9edb-48dc-ad60-75b6786f8819" providerId="ADAL" clId="{2604BCB7-2181-4148-BC2A-B407B096CB68}" dt="2022-06-21T11:02:48.624" v="491" actId="26606"/>
          <ac:grpSpMkLst>
            <pc:docMk/>
            <pc:sldMk cId="2418916805" sldId="309"/>
            <ac:grpSpMk id="13" creationId="{58495BCC-CE77-4CC2-952E-846F41119FD5}"/>
          </ac:grpSpMkLst>
        </pc:grpChg>
        <pc:picChg chg="add del mod">
          <ac:chgData name="Inmaculada Ramos" userId="1cab9fb8-9edb-48dc-ad60-75b6786f8819" providerId="ADAL" clId="{2604BCB7-2181-4148-BC2A-B407B096CB68}" dt="2022-06-21T11:01:50.238" v="482" actId="478"/>
          <ac:picMkLst>
            <pc:docMk/>
            <pc:sldMk cId="2418916805" sldId="309"/>
            <ac:picMk id="2" creationId="{AE4B0DD3-2ECB-5571-18BC-5D0E3682DDE9}"/>
          </ac:picMkLst>
        </pc:picChg>
        <pc:picChg chg="add mod ord">
          <ac:chgData name="Inmaculada Ramos" userId="1cab9fb8-9edb-48dc-ad60-75b6786f8819" providerId="ADAL" clId="{2604BCB7-2181-4148-BC2A-B407B096CB68}" dt="2022-06-21T11:04:15.233" v="506" actId="26606"/>
          <ac:picMkLst>
            <pc:docMk/>
            <pc:sldMk cId="2418916805" sldId="309"/>
            <ac:picMk id="4" creationId="{C65C941E-6717-7E7B-EDF7-10855A9844F0}"/>
          </ac:picMkLst>
        </pc:picChg>
        <pc:picChg chg="add mod">
          <ac:chgData name="Inmaculada Ramos" userId="1cab9fb8-9edb-48dc-ad60-75b6786f8819" providerId="ADAL" clId="{2604BCB7-2181-4148-BC2A-B407B096CB68}" dt="2022-06-21T11:05:21.609" v="522" actId="1076"/>
          <ac:picMkLst>
            <pc:docMk/>
            <pc:sldMk cId="2418916805" sldId="309"/>
            <ac:picMk id="6" creationId="{7FB5E1AC-6C7C-7422-E5F8-CEA201A3238C}"/>
          </ac:picMkLst>
        </pc:picChg>
        <pc:picChg chg="add del mod">
          <ac:chgData name="Inmaculada Ramos" userId="1cab9fb8-9edb-48dc-ad60-75b6786f8819" providerId="ADAL" clId="{2604BCB7-2181-4148-BC2A-B407B096CB68}" dt="2022-06-21T11:04:26.037" v="508" actId="21"/>
          <ac:picMkLst>
            <pc:docMk/>
            <pc:sldMk cId="2418916805" sldId="309"/>
            <ac:picMk id="16" creationId="{AD729DBC-3F67-FC22-4512-1D74C4B17C19}"/>
          </ac:picMkLst>
        </pc:picChg>
        <pc:picChg chg="add del mod">
          <ac:chgData name="Inmaculada Ramos" userId="1cab9fb8-9edb-48dc-ad60-75b6786f8819" providerId="ADAL" clId="{2604BCB7-2181-4148-BC2A-B407B096CB68}" dt="2022-06-21T11:04:33.497" v="511" actId="478"/>
          <ac:picMkLst>
            <pc:docMk/>
            <pc:sldMk cId="2418916805" sldId="309"/>
            <ac:picMk id="23" creationId="{A6EACDC1-3D7E-B8EC-8EDD-EC9D34BF903C}"/>
          </ac:picMkLst>
        </pc:picChg>
        <pc:picChg chg="add del mod">
          <ac:chgData name="Inmaculada Ramos" userId="1cab9fb8-9edb-48dc-ad60-75b6786f8819" providerId="ADAL" clId="{2604BCB7-2181-4148-BC2A-B407B096CB68}" dt="2022-06-21T11:04:57.229" v="516" actId="21"/>
          <ac:picMkLst>
            <pc:docMk/>
            <pc:sldMk cId="2418916805" sldId="309"/>
            <ac:picMk id="24" creationId="{CFE4E2BA-C689-5EB9-AFED-BD3893D3F8AE}"/>
          </ac:picMkLst>
        </pc:picChg>
        <pc:picChg chg="add del mod">
          <ac:chgData name="Inmaculada Ramos" userId="1cab9fb8-9edb-48dc-ad60-75b6786f8819" providerId="ADAL" clId="{2604BCB7-2181-4148-BC2A-B407B096CB68}" dt="2022-06-21T11:04:59.839" v="518" actId="478"/>
          <ac:picMkLst>
            <pc:docMk/>
            <pc:sldMk cId="2418916805" sldId="309"/>
            <ac:picMk id="25" creationId="{94BA1501-FFB5-BB6D-1B71-6E84BA90AD99}"/>
          </ac:picMkLst>
        </pc:picChg>
      </pc:sldChg>
      <pc:sldChg chg="addSp delSp modSp new mod">
        <pc:chgData name="Inmaculada Ramos" userId="1cab9fb8-9edb-48dc-ad60-75b6786f8819" providerId="ADAL" clId="{2604BCB7-2181-4148-BC2A-B407B096CB68}" dt="2022-06-21T11:18:35.528" v="588" actId="2085"/>
        <pc:sldMkLst>
          <pc:docMk/>
          <pc:sldMk cId="27902818" sldId="310"/>
        </pc:sldMkLst>
        <pc:spChg chg="add mod">
          <ac:chgData name="Inmaculada Ramos" userId="1cab9fb8-9edb-48dc-ad60-75b6786f8819" providerId="ADAL" clId="{2604BCB7-2181-4148-BC2A-B407B096CB68}" dt="2022-06-21T11:18:35.528" v="588" actId="2085"/>
          <ac:spMkLst>
            <pc:docMk/>
            <pc:sldMk cId="27902818" sldId="310"/>
            <ac:spMk id="8" creationId="{0B5F8A4E-36B8-D3BB-034E-48B8653E009B}"/>
          </ac:spMkLst>
        </pc:spChg>
        <pc:picChg chg="add del mod">
          <ac:chgData name="Inmaculada Ramos" userId="1cab9fb8-9edb-48dc-ad60-75b6786f8819" providerId="ADAL" clId="{2604BCB7-2181-4148-BC2A-B407B096CB68}" dt="2022-06-21T11:15:51.604" v="575" actId="478"/>
          <ac:picMkLst>
            <pc:docMk/>
            <pc:sldMk cId="27902818" sldId="310"/>
            <ac:picMk id="3" creationId="{B1BF65CF-9E99-5431-D004-7DD8EC585095}"/>
          </ac:picMkLst>
        </pc:picChg>
        <pc:picChg chg="add mod">
          <ac:chgData name="Inmaculada Ramos" userId="1cab9fb8-9edb-48dc-ad60-75b6786f8819" providerId="ADAL" clId="{2604BCB7-2181-4148-BC2A-B407B096CB68}" dt="2022-06-21T11:16:33.141" v="579" actId="1076"/>
          <ac:picMkLst>
            <pc:docMk/>
            <pc:sldMk cId="27902818" sldId="310"/>
            <ac:picMk id="5" creationId="{4BF96B97-30E8-B060-A984-F0DCB2A15D8F}"/>
          </ac:picMkLst>
        </pc:picChg>
        <pc:picChg chg="add mod">
          <ac:chgData name="Inmaculada Ramos" userId="1cab9fb8-9edb-48dc-ad60-75b6786f8819" providerId="ADAL" clId="{2604BCB7-2181-4148-BC2A-B407B096CB68}" dt="2022-06-21T11:18:12.777" v="581" actId="1076"/>
          <ac:picMkLst>
            <pc:docMk/>
            <pc:sldMk cId="27902818" sldId="310"/>
            <ac:picMk id="7" creationId="{3120F5ED-9052-59FB-CD9C-406C9B941C0A}"/>
          </ac:picMkLst>
        </pc:picChg>
      </pc:sldChg>
    </pc:docChg>
  </pc:docChgLst>
  <pc:docChgLst>
    <pc:chgData name="Inmaculada Ramos" userId="1cab9fb8-9edb-48dc-ad60-75b6786f8819" providerId="ADAL" clId="{F6DEA587-C3E0-4202-A908-8FB440D35AB7}"/>
    <pc:docChg chg="undo redo custSel addSld delSld modSld sldOrd modSection">
      <pc:chgData name="Inmaculada Ramos" userId="1cab9fb8-9edb-48dc-ad60-75b6786f8819" providerId="ADAL" clId="{F6DEA587-C3E0-4202-A908-8FB440D35AB7}" dt="2023-04-25T13:52:43.590" v="1167" actId="1037"/>
      <pc:docMkLst>
        <pc:docMk/>
      </pc:docMkLst>
      <pc:sldChg chg="del">
        <pc:chgData name="Inmaculada Ramos" userId="1cab9fb8-9edb-48dc-ad60-75b6786f8819" providerId="ADAL" clId="{F6DEA587-C3E0-4202-A908-8FB440D35AB7}" dt="2023-04-20T13:24:56.796" v="197" actId="47"/>
        <pc:sldMkLst>
          <pc:docMk/>
          <pc:sldMk cId="3628688735" sldId="262"/>
        </pc:sldMkLst>
      </pc:sldChg>
      <pc:sldChg chg="del">
        <pc:chgData name="Inmaculada Ramos" userId="1cab9fb8-9edb-48dc-ad60-75b6786f8819" providerId="ADAL" clId="{F6DEA587-C3E0-4202-A908-8FB440D35AB7}" dt="2023-04-20T14:14:58.606" v="400" actId="47"/>
        <pc:sldMkLst>
          <pc:docMk/>
          <pc:sldMk cId="4266429453" sldId="276"/>
        </pc:sldMkLst>
      </pc:sldChg>
      <pc:sldChg chg="modSp del mod">
        <pc:chgData name="Inmaculada Ramos" userId="1cab9fb8-9edb-48dc-ad60-75b6786f8819" providerId="ADAL" clId="{F6DEA587-C3E0-4202-A908-8FB440D35AB7}" dt="2023-04-20T13:03:56.264" v="143" actId="47"/>
        <pc:sldMkLst>
          <pc:docMk/>
          <pc:sldMk cId="2588623659" sldId="277"/>
        </pc:sldMkLst>
        <pc:picChg chg="mod">
          <ac:chgData name="Inmaculada Ramos" userId="1cab9fb8-9edb-48dc-ad60-75b6786f8819" providerId="ADAL" clId="{F6DEA587-C3E0-4202-A908-8FB440D35AB7}" dt="2023-04-20T12:56:34.688" v="78" actId="1076"/>
          <ac:picMkLst>
            <pc:docMk/>
            <pc:sldMk cId="2588623659" sldId="277"/>
            <ac:picMk id="6" creationId="{6D182899-FD1D-CBBE-B4C4-06CEFFDCE9A4}"/>
          </ac:picMkLst>
        </pc:picChg>
      </pc:sldChg>
      <pc:sldChg chg="del">
        <pc:chgData name="Inmaculada Ramos" userId="1cab9fb8-9edb-48dc-ad60-75b6786f8819" providerId="ADAL" clId="{F6DEA587-C3E0-4202-A908-8FB440D35AB7}" dt="2023-04-20T13:09:42.463" v="170" actId="47"/>
        <pc:sldMkLst>
          <pc:docMk/>
          <pc:sldMk cId="3685556643" sldId="278"/>
        </pc:sldMkLst>
      </pc:sldChg>
      <pc:sldChg chg="del ord">
        <pc:chgData name="Inmaculada Ramos" userId="1cab9fb8-9edb-48dc-ad60-75b6786f8819" providerId="ADAL" clId="{F6DEA587-C3E0-4202-A908-8FB440D35AB7}" dt="2023-04-20T13:46:46.050" v="248" actId="47"/>
        <pc:sldMkLst>
          <pc:docMk/>
          <pc:sldMk cId="3345070299" sldId="280"/>
        </pc:sldMkLst>
      </pc:sldChg>
      <pc:sldChg chg="del">
        <pc:chgData name="Inmaculada Ramos" userId="1cab9fb8-9edb-48dc-ad60-75b6786f8819" providerId="ADAL" clId="{F6DEA587-C3E0-4202-A908-8FB440D35AB7}" dt="2023-04-20T12:39:08.808" v="1" actId="47"/>
        <pc:sldMkLst>
          <pc:docMk/>
          <pc:sldMk cId="2773109079" sldId="281"/>
        </pc:sldMkLst>
      </pc:sldChg>
      <pc:sldChg chg="addSp delSp modSp mod modTransition">
        <pc:chgData name="Inmaculada Ramos" userId="1cab9fb8-9edb-48dc-ad60-75b6786f8819" providerId="ADAL" clId="{F6DEA587-C3E0-4202-A908-8FB440D35AB7}" dt="2023-04-24T10:12:08.372" v="1056"/>
        <pc:sldMkLst>
          <pc:docMk/>
          <pc:sldMk cId="66937084" sldId="282"/>
        </pc:sldMkLst>
        <pc:spChg chg="add del">
          <ac:chgData name="Inmaculada Ramos" userId="1cab9fb8-9edb-48dc-ad60-75b6786f8819" providerId="ADAL" clId="{F6DEA587-C3E0-4202-A908-8FB440D35AB7}" dt="2023-04-24T06:56:46.011" v="548" actId="478"/>
          <ac:spMkLst>
            <pc:docMk/>
            <pc:sldMk cId="66937084" sldId="282"/>
            <ac:spMk id="3" creationId="{9CF67280-808F-A564-4E3F-1C60C9EB2E9A}"/>
          </ac:spMkLst>
        </pc:spChg>
        <pc:picChg chg="add del mod">
          <ac:chgData name="Inmaculada Ramos" userId="1cab9fb8-9edb-48dc-ad60-75b6786f8819" providerId="ADAL" clId="{F6DEA587-C3E0-4202-A908-8FB440D35AB7}" dt="2023-04-24T06:54:49.270" v="489" actId="478"/>
          <ac:picMkLst>
            <pc:docMk/>
            <pc:sldMk cId="66937084" sldId="282"/>
            <ac:picMk id="5" creationId="{251D410C-D718-20DC-EBFB-B36CF02DD797}"/>
          </ac:picMkLst>
        </pc:picChg>
        <pc:picChg chg="add mod">
          <ac:chgData name="Inmaculada Ramos" userId="1cab9fb8-9edb-48dc-ad60-75b6786f8819" providerId="ADAL" clId="{F6DEA587-C3E0-4202-A908-8FB440D35AB7}" dt="2023-04-24T06:54:59.309" v="492" actId="1076"/>
          <ac:picMkLst>
            <pc:docMk/>
            <pc:sldMk cId="66937084" sldId="282"/>
            <ac:picMk id="7" creationId="{9A19AD46-C334-D55A-4EC5-917235BDE200}"/>
          </ac:picMkLst>
        </pc:picChg>
        <pc:picChg chg="add mod">
          <ac:chgData name="Inmaculada Ramos" userId="1cab9fb8-9edb-48dc-ad60-75b6786f8819" providerId="ADAL" clId="{F6DEA587-C3E0-4202-A908-8FB440D35AB7}" dt="2023-04-24T06:55:09.324" v="507" actId="1038"/>
          <ac:picMkLst>
            <pc:docMk/>
            <pc:sldMk cId="66937084" sldId="282"/>
            <ac:picMk id="9" creationId="{1C3F1113-2B76-AA86-0692-0C3691D65987}"/>
          </ac:picMkLst>
        </pc:picChg>
        <pc:picChg chg="add mod">
          <ac:chgData name="Inmaculada Ramos" userId="1cab9fb8-9edb-48dc-ad60-75b6786f8819" providerId="ADAL" clId="{F6DEA587-C3E0-4202-A908-8FB440D35AB7}" dt="2023-04-24T06:56:27.563" v="546" actId="1076"/>
          <ac:picMkLst>
            <pc:docMk/>
            <pc:sldMk cId="66937084" sldId="282"/>
            <ac:picMk id="11" creationId="{C5370A9A-FC93-D8F5-EF67-48479D731C2F}"/>
          </ac:picMkLst>
        </pc:picChg>
      </pc:sldChg>
      <pc:sldChg chg="addSp delSp modSp mod modTransition setBg">
        <pc:chgData name="Inmaculada Ramos" userId="1cab9fb8-9edb-48dc-ad60-75b6786f8819" providerId="ADAL" clId="{F6DEA587-C3E0-4202-A908-8FB440D35AB7}" dt="2023-04-24T10:09:31.812" v="1049"/>
        <pc:sldMkLst>
          <pc:docMk/>
          <pc:sldMk cId="613114527" sldId="283"/>
        </pc:sldMkLst>
        <pc:spChg chg="del">
          <ac:chgData name="Inmaculada Ramos" userId="1cab9fb8-9edb-48dc-ad60-75b6786f8819" providerId="ADAL" clId="{F6DEA587-C3E0-4202-A908-8FB440D35AB7}" dt="2023-04-20T13:18:42.451" v="171" actId="478"/>
          <ac:spMkLst>
            <pc:docMk/>
            <pc:sldMk cId="613114527" sldId="283"/>
            <ac:spMk id="6" creationId="{D8587D6E-63D9-0C23-08B5-CD7D7923E95A}"/>
          </ac:spMkLst>
        </pc:spChg>
        <pc:spChg chg="add">
          <ac:chgData name="Inmaculada Ramos" userId="1cab9fb8-9edb-48dc-ad60-75b6786f8819" providerId="ADAL" clId="{F6DEA587-C3E0-4202-A908-8FB440D35AB7}" dt="2023-04-20T13:20:42.711" v="175" actId="26606"/>
          <ac:spMkLst>
            <pc:docMk/>
            <pc:sldMk cId="613114527" sldId="283"/>
            <ac:spMk id="8" creationId="{42A4FC2C-047E-45A5-965D-8E1E3BF09BC6}"/>
          </ac:spMkLst>
        </pc:spChg>
        <pc:picChg chg="add mod">
          <ac:chgData name="Inmaculada Ramos" userId="1cab9fb8-9edb-48dc-ad60-75b6786f8819" providerId="ADAL" clId="{F6DEA587-C3E0-4202-A908-8FB440D35AB7}" dt="2023-04-20T13:20:42.711" v="175" actId="26606"/>
          <ac:picMkLst>
            <pc:docMk/>
            <pc:sldMk cId="613114527" sldId="283"/>
            <ac:picMk id="3" creationId="{449ABFFD-CCEE-5677-4026-83D2991E2491}"/>
          </ac:picMkLst>
        </pc:picChg>
        <pc:picChg chg="del mod">
          <ac:chgData name="Inmaculada Ramos" userId="1cab9fb8-9edb-48dc-ad60-75b6786f8819" providerId="ADAL" clId="{F6DEA587-C3E0-4202-A908-8FB440D35AB7}" dt="2023-04-20T13:18:44.605" v="173" actId="478"/>
          <ac:picMkLst>
            <pc:docMk/>
            <pc:sldMk cId="613114527" sldId="283"/>
            <ac:picMk id="5" creationId="{CB88142E-1961-C3CB-073F-25D6365E4721}"/>
          </ac:picMkLst>
        </pc:picChg>
      </pc:sldChg>
      <pc:sldChg chg="del">
        <pc:chgData name="Inmaculada Ramos" userId="1cab9fb8-9edb-48dc-ad60-75b6786f8819" providerId="ADAL" clId="{F6DEA587-C3E0-4202-A908-8FB440D35AB7}" dt="2023-04-20T13:25:03.007" v="198" actId="47"/>
        <pc:sldMkLst>
          <pc:docMk/>
          <pc:sldMk cId="2202509867" sldId="284"/>
        </pc:sldMkLst>
      </pc:sldChg>
      <pc:sldChg chg="del ord">
        <pc:chgData name="Inmaculada Ramos" userId="1cab9fb8-9edb-48dc-ad60-75b6786f8819" providerId="ADAL" clId="{F6DEA587-C3E0-4202-A908-8FB440D35AB7}" dt="2023-04-20T13:49:18.652" v="265" actId="47"/>
        <pc:sldMkLst>
          <pc:docMk/>
          <pc:sldMk cId="1211609175" sldId="285"/>
        </pc:sldMkLst>
      </pc:sldChg>
      <pc:sldChg chg="del">
        <pc:chgData name="Inmaculada Ramos" userId="1cab9fb8-9edb-48dc-ad60-75b6786f8819" providerId="ADAL" clId="{F6DEA587-C3E0-4202-A908-8FB440D35AB7}" dt="2023-04-20T13:24:52.443" v="196" actId="47"/>
        <pc:sldMkLst>
          <pc:docMk/>
          <pc:sldMk cId="4095476562" sldId="286"/>
        </pc:sldMkLst>
      </pc:sldChg>
      <pc:sldChg chg="del">
        <pc:chgData name="Inmaculada Ramos" userId="1cab9fb8-9edb-48dc-ad60-75b6786f8819" providerId="ADAL" clId="{F6DEA587-C3E0-4202-A908-8FB440D35AB7}" dt="2023-04-20T13:25:17.558" v="200" actId="47"/>
        <pc:sldMkLst>
          <pc:docMk/>
          <pc:sldMk cId="610779972" sldId="288"/>
        </pc:sldMkLst>
      </pc:sldChg>
      <pc:sldChg chg="del">
        <pc:chgData name="Inmaculada Ramos" userId="1cab9fb8-9edb-48dc-ad60-75b6786f8819" providerId="ADAL" clId="{F6DEA587-C3E0-4202-A908-8FB440D35AB7}" dt="2023-04-20T13:49:09.003" v="260" actId="47"/>
        <pc:sldMkLst>
          <pc:docMk/>
          <pc:sldMk cId="2242847454" sldId="289"/>
        </pc:sldMkLst>
      </pc:sldChg>
      <pc:sldChg chg="del">
        <pc:chgData name="Inmaculada Ramos" userId="1cab9fb8-9edb-48dc-ad60-75b6786f8819" providerId="ADAL" clId="{F6DEA587-C3E0-4202-A908-8FB440D35AB7}" dt="2023-04-20T13:49:10.865" v="261" actId="47"/>
        <pc:sldMkLst>
          <pc:docMk/>
          <pc:sldMk cId="3834699760" sldId="290"/>
        </pc:sldMkLst>
      </pc:sldChg>
      <pc:sldChg chg="del">
        <pc:chgData name="Inmaculada Ramos" userId="1cab9fb8-9edb-48dc-ad60-75b6786f8819" providerId="ADAL" clId="{F6DEA587-C3E0-4202-A908-8FB440D35AB7}" dt="2023-04-20T13:49:12.512" v="262" actId="47"/>
        <pc:sldMkLst>
          <pc:docMk/>
          <pc:sldMk cId="418244167" sldId="291"/>
        </pc:sldMkLst>
      </pc:sldChg>
      <pc:sldChg chg="del">
        <pc:chgData name="Inmaculada Ramos" userId="1cab9fb8-9edb-48dc-ad60-75b6786f8819" providerId="ADAL" clId="{F6DEA587-C3E0-4202-A908-8FB440D35AB7}" dt="2023-04-20T13:45:44.670" v="243" actId="47"/>
        <pc:sldMkLst>
          <pc:docMk/>
          <pc:sldMk cId="2747681952" sldId="292"/>
        </pc:sldMkLst>
      </pc:sldChg>
      <pc:sldChg chg="del">
        <pc:chgData name="Inmaculada Ramos" userId="1cab9fb8-9edb-48dc-ad60-75b6786f8819" providerId="ADAL" clId="{F6DEA587-C3E0-4202-A908-8FB440D35AB7}" dt="2023-04-20T13:49:16.219" v="264" actId="47"/>
        <pc:sldMkLst>
          <pc:docMk/>
          <pc:sldMk cId="4015741967" sldId="293"/>
        </pc:sldMkLst>
      </pc:sldChg>
      <pc:sldChg chg="del">
        <pc:chgData name="Inmaculada Ramos" userId="1cab9fb8-9edb-48dc-ad60-75b6786f8819" providerId="ADAL" clId="{F6DEA587-C3E0-4202-A908-8FB440D35AB7}" dt="2023-04-20T13:35:34.381" v="208" actId="47"/>
        <pc:sldMkLst>
          <pc:docMk/>
          <pc:sldMk cId="3072730724" sldId="296"/>
        </pc:sldMkLst>
      </pc:sldChg>
      <pc:sldChg chg="del">
        <pc:chgData name="Inmaculada Ramos" userId="1cab9fb8-9edb-48dc-ad60-75b6786f8819" providerId="ADAL" clId="{F6DEA587-C3E0-4202-A908-8FB440D35AB7}" dt="2023-04-20T13:45:50.091" v="245" actId="47"/>
        <pc:sldMkLst>
          <pc:docMk/>
          <pc:sldMk cId="3104256160" sldId="297"/>
        </pc:sldMkLst>
      </pc:sldChg>
      <pc:sldChg chg="del">
        <pc:chgData name="Inmaculada Ramos" userId="1cab9fb8-9edb-48dc-ad60-75b6786f8819" providerId="ADAL" clId="{F6DEA587-C3E0-4202-A908-8FB440D35AB7}" dt="2023-04-20T13:35:58.280" v="210" actId="47"/>
        <pc:sldMkLst>
          <pc:docMk/>
          <pc:sldMk cId="2707785035" sldId="298"/>
        </pc:sldMkLst>
      </pc:sldChg>
      <pc:sldChg chg="del">
        <pc:chgData name="Inmaculada Ramos" userId="1cab9fb8-9edb-48dc-ad60-75b6786f8819" providerId="ADAL" clId="{F6DEA587-C3E0-4202-A908-8FB440D35AB7}" dt="2023-04-20T13:36:00.667" v="211" actId="47"/>
        <pc:sldMkLst>
          <pc:docMk/>
          <pc:sldMk cId="2746622860" sldId="299"/>
        </pc:sldMkLst>
      </pc:sldChg>
      <pc:sldChg chg="del">
        <pc:chgData name="Inmaculada Ramos" userId="1cab9fb8-9edb-48dc-ad60-75b6786f8819" providerId="ADAL" clId="{F6DEA587-C3E0-4202-A908-8FB440D35AB7}" dt="2023-04-20T13:49:14.221" v="263" actId="47"/>
        <pc:sldMkLst>
          <pc:docMk/>
          <pc:sldMk cId="503370269" sldId="302"/>
        </pc:sldMkLst>
      </pc:sldChg>
      <pc:sldChg chg="del">
        <pc:chgData name="Inmaculada Ramos" userId="1cab9fb8-9edb-48dc-ad60-75b6786f8819" providerId="ADAL" clId="{F6DEA587-C3E0-4202-A908-8FB440D35AB7}" dt="2023-04-20T13:45:48.053" v="244" actId="47"/>
        <pc:sldMkLst>
          <pc:docMk/>
          <pc:sldMk cId="801010336" sldId="303"/>
        </pc:sldMkLst>
      </pc:sldChg>
      <pc:sldChg chg="del">
        <pc:chgData name="Inmaculada Ramos" userId="1cab9fb8-9edb-48dc-ad60-75b6786f8819" providerId="ADAL" clId="{F6DEA587-C3E0-4202-A908-8FB440D35AB7}" dt="2023-04-20T13:35:55.111" v="209" actId="47"/>
        <pc:sldMkLst>
          <pc:docMk/>
          <pc:sldMk cId="1159534719" sldId="304"/>
        </pc:sldMkLst>
      </pc:sldChg>
      <pc:sldChg chg="del">
        <pc:chgData name="Inmaculada Ramos" userId="1cab9fb8-9edb-48dc-ad60-75b6786f8819" providerId="ADAL" clId="{F6DEA587-C3E0-4202-A908-8FB440D35AB7}" dt="2023-04-20T13:36:02.718" v="212" actId="47"/>
        <pc:sldMkLst>
          <pc:docMk/>
          <pc:sldMk cId="3781652419" sldId="305"/>
        </pc:sldMkLst>
      </pc:sldChg>
      <pc:sldChg chg="del">
        <pc:chgData name="Inmaculada Ramos" userId="1cab9fb8-9edb-48dc-ad60-75b6786f8819" providerId="ADAL" clId="{F6DEA587-C3E0-4202-A908-8FB440D35AB7}" dt="2023-04-20T12:39:05.050" v="0" actId="47"/>
        <pc:sldMkLst>
          <pc:docMk/>
          <pc:sldMk cId="1065144885" sldId="306"/>
        </pc:sldMkLst>
      </pc:sldChg>
      <pc:sldChg chg="addSp delSp modSp mod modTransition">
        <pc:chgData name="Inmaculada Ramos" userId="1cab9fb8-9edb-48dc-ad60-75b6786f8819" providerId="ADAL" clId="{F6DEA587-C3E0-4202-A908-8FB440D35AB7}" dt="2023-04-24T10:04:50.487" v="1006"/>
        <pc:sldMkLst>
          <pc:docMk/>
          <pc:sldMk cId="2418916805" sldId="309"/>
        </pc:sldMkLst>
        <pc:spChg chg="add del">
          <ac:chgData name="Inmaculada Ramos" userId="1cab9fb8-9edb-48dc-ad60-75b6786f8819" providerId="ADAL" clId="{F6DEA587-C3E0-4202-A908-8FB440D35AB7}" dt="2023-04-20T12:43:54.735" v="37" actId="26606"/>
          <ac:spMkLst>
            <pc:docMk/>
            <pc:sldMk cId="2418916805" sldId="309"/>
            <ac:spMk id="18" creationId="{80CCAACE-815D-4A79-875A-B7EFC28F7D2B}"/>
          </ac:spMkLst>
        </pc:spChg>
        <pc:spChg chg="add del">
          <ac:chgData name="Inmaculada Ramos" userId="1cab9fb8-9edb-48dc-ad60-75b6786f8819" providerId="ADAL" clId="{F6DEA587-C3E0-4202-A908-8FB440D35AB7}" dt="2023-04-20T12:43:38.822" v="28" actId="26606"/>
          <ac:spMkLst>
            <pc:docMk/>
            <pc:sldMk cId="2418916805" sldId="309"/>
            <ac:spMk id="26" creationId="{42A4FC2C-047E-45A5-965D-8E1E3BF09BC6}"/>
          </ac:spMkLst>
        </pc:spChg>
        <pc:spChg chg="add del">
          <ac:chgData name="Inmaculada Ramos" userId="1cab9fb8-9edb-48dc-ad60-75b6786f8819" providerId="ADAL" clId="{F6DEA587-C3E0-4202-A908-8FB440D35AB7}" dt="2023-04-20T12:43:47.272" v="30" actId="26606"/>
          <ac:spMkLst>
            <pc:docMk/>
            <pc:sldMk cId="2418916805" sldId="309"/>
            <ac:spMk id="27" creationId="{2633B3B5-CC90-43F0-8714-D31D1F3F0209}"/>
          </ac:spMkLst>
        </pc:spChg>
        <pc:spChg chg="add del">
          <ac:chgData name="Inmaculada Ramos" userId="1cab9fb8-9edb-48dc-ad60-75b6786f8819" providerId="ADAL" clId="{F6DEA587-C3E0-4202-A908-8FB440D35AB7}" dt="2023-04-20T12:43:47.272" v="30" actId="26606"/>
          <ac:spMkLst>
            <pc:docMk/>
            <pc:sldMk cId="2418916805" sldId="309"/>
            <ac:spMk id="28" creationId="{AB8C311F-7253-4AED-9701-7FC0708C41C7}"/>
          </ac:spMkLst>
        </pc:spChg>
        <pc:spChg chg="add del">
          <ac:chgData name="Inmaculada Ramos" userId="1cab9fb8-9edb-48dc-ad60-75b6786f8819" providerId="ADAL" clId="{F6DEA587-C3E0-4202-A908-8FB440D35AB7}" dt="2023-04-20T12:43:47.272" v="30" actId="26606"/>
          <ac:spMkLst>
            <pc:docMk/>
            <pc:sldMk cId="2418916805" sldId="309"/>
            <ac:spMk id="29" creationId="{A8D57A06-A426-446D-B02C-A2DC6B62E45E}"/>
          </ac:spMkLst>
        </pc:spChg>
        <pc:spChg chg="add del">
          <ac:chgData name="Inmaculada Ramos" userId="1cab9fb8-9edb-48dc-ad60-75b6786f8819" providerId="ADAL" clId="{F6DEA587-C3E0-4202-A908-8FB440D35AB7}" dt="2023-04-20T12:43:47.272" v="30" actId="26606"/>
          <ac:spMkLst>
            <pc:docMk/>
            <pc:sldMk cId="2418916805" sldId="309"/>
            <ac:spMk id="30" creationId="{E2384209-CB15-4CDF-9D31-C44FD9A3F20D}"/>
          </ac:spMkLst>
        </pc:spChg>
        <pc:spChg chg="add del">
          <ac:chgData name="Inmaculada Ramos" userId="1cab9fb8-9edb-48dc-ad60-75b6786f8819" providerId="ADAL" clId="{F6DEA587-C3E0-4202-A908-8FB440D35AB7}" dt="2023-04-20T12:43:53.317" v="34" actId="26606"/>
          <ac:spMkLst>
            <pc:docMk/>
            <pc:sldMk cId="2418916805" sldId="309"/>
            <ac:spMk id="31" creationId="{38CB19FB-7C96-4FEC-9331-E826E4E36CE4}"/>
          </ac:spMkLst>
        </pc:spChg>
        <pc:spChg chg="add del">
          <ac:chgData name="Inmaculada Ramos" userId="1cab9fb8-9edb-48dc-ad60-75b6786f8819" providerId="ADAL" clId="{F6DEA587-C3E0-4202-A908-8FB440D35AB7}" dt="2023-04-20T12:43:54.732" v="36" actId="26606"/>
          <ac:spMkLst>
            <pc:docMk/>
            <pc:sldMk cId="2418916805" sldId="309"/>
            <ac:spMk id="39" creationId="{AB8C311F-7253-4AED-9701-7FC0708C41C7}"/>
          </ac:spMkLst>
        </pc:spChg>
        <pc:spChg chg="add del">
          <ac:chgData name="Inmaculada Ramos" userId="1cab9fb8-9edb-48dc-ad60-75b6786f8819" providerId="ADAL" clId="{F6DEA587-C3E0-4202-A908-8FB440D35AB7}" dt="2023-04-20T12:43:54.732" v="36" actId="26606"/>
          <ac:spMkLst>
            <pc:docMk/>
            <pc:sldMk cId="2418916805" sldId="309"/>
            <ac:spMk id="40" creationId="{E2384209-CB15-4CDF-9D31-C44FD9A3F20D}"/>
          </ac:spMkLst>
        </pc:spChg>
        <pc:spChg chg="add del">
          <ac:chgData name="Inmaculada Ramos" userId="1cab9fb8-9edb-48dc-ad60-75b6786f8819" providerId="ADAL" clId="{F6DEA587-C3E0-4202-A908-8FB440D35AB7}" dt="2023-04-20T12:43:54.732" v="36" actId="26606"/>
          <ac:spMkLst>
            <pc:docMk/>
            <pc:sldMk cId="2418916805" sldId="309"/>
            <ac:spMk id="41" creationId="{2633B3B5-CC90-43F0-8714-D31D1F3F0209}"/>
          </ac:spMkLst>
        </pc:spChg>
        <pc:spChg chg="add del">
          <ac:chgData name="Inmaculada Ramos" userId="1cab9fb8-9edb-48dc-ad60-75b6786f8819" providerId="ADAL" clId="{F6DEA587-C3E0-4202-A908-8FB440D35AB7}" dt="2023-04-20T12:43:54.732" v="36" actId="26606"/>
          <ac:spMkLst>
            <pc:docMk/>
            <pc:sldMk cId="2418916805" sldId="309"/>
            <ac:spMk id="42" creationId="{A8D57A06-A426-446D-B02C-A2DC6B62E45E}"/>
          </ac:spMkLst>
        </pc:spChg>
        <pc:spChg chg="add del">
          <ac:chgData name="Inmaculada Ramos" userId="1cab9fb8-9edb-48dc-ad60-75b6786f8819" providerId="ADAL" clId="{F6DEA587-C3E0-4202-A908-8FB440D35AB7}" dt="2023-04-20T12:44:23.878" v="43" actId="26606"/>
          <ac:spMkLst>
            <pc:docMk/>
            <pc:sldMk cId="2418916805" sldId="309"/>
            <ac:spMk id="44" creationId="{42A4FC2C-047E-45A5-965D-8E1E3BF09BC6}"/>
          </ac:spMkLst>
        </pc:spChg>
        <pc:spChg chg="add del">
          <ac:chgData name="Inmaculada Ramos" userId="1cab9fb8-9edb-48dc-ad60-75b6786f8819" providerId="ADAL" clId="{F6DEA587-C3E0-4202-A908-8FB440D35AB7}" dt="2023-04-20T12:44:13.954" v="40" actId="26606"/>
          <ac:spMkLst>
            <pc:docMk/>
            <pc:sldMk cId="2418916805" sldId="309"/>
            <ac:spMk id="49" creationId="{32BC26D8-82FB-445E-AA49-62A77D7C1EE0}"/>
          </ac:spMkLst>
        </pc:spChg>
        <pc:spChg chg="add del">
          <ac:chgData name="Inmaculada Ramos" userId="1cab9fb8-9edb-48dc-ad60-75b6786f8819" providerId="ADAL" clId="{F6DEA587-C3E0-4202-A908-8FB440D35AB7}" dt="2023-04-20T12:44:13.954" v="40" actId="26606"/>
          <ac:spMkLst>
            <pc:docMk/>
            <pc:sldMk cId="2418916805" sldId="309"/>
            <ac:spMk id="51" creationId="{CB44330D-EA18-4254-AA95-EB49948539B8}"/>
          </ac:spMkLst>
        </pc:spChg>
        <pc:spChg chg="add del">
          <ac:chgData name="Inmaculada Ramos" userId="1cab9fb8-9edb-48dc-ad60-75b6786f8819" providerId="ADAL" clId="{F6DEA587-C3E0-4202-A908-8FB440D35AB7}" dt="2023-04-20T12:44:23.873" v="42" actId="26606"/>
          <ac:spMkLst>
            <pc:docMk/>
            <pc:sldMk cId="2418916805" sldId="309"/>
            <ac:spMk id="53" creationId="{92CC4BDB-5B81-4023-B967-7DF04BC13389}"/>
          </ac:spMkLst>
        </pc:spChg>
        <pc:spChg chg="add del">
          <ac:chgData name="Inmaculada Ramos" userId="1cab9fb8-9edb-48dc-ad60-75b6786f8819" providerId="ADAL" clId="{F6DEA587-C3E0-4202-A908-8FB440D35AB7}" dt="2023-04-20T12:53:45.842" v="71" actId="26606"/>
          <ac:spMkLst>
            <pc:docMk/>
            <pc:sldMk cId="2418916805" sldId="309"/>
            <ac:spMk id="55" creationId="{42A4FC2C-047E-45A5-965D-8E1E3BF09BC6}"/>
          </ac:spMkLst>
        </pc:spChg>
        <pc:spChg chg="add del">
          <ac:chgData name="Inmaculada Ramos" userId="1cab9fb8-9edb-48dc-ad60-75b6786f8819" providerId="ADAL" clId="{F6DEA587-C3E0-4202-A908-8FB440D35AB7}" dt="2023-04-20T14:15:40.284" v="403" actId="26606"/>
          <ac:spMkLst>
            <pc:docMk/>
            <pc:sldMk cId="2418916805" sldId="309"/>
            <ac:spMk id="60" creationId="{A169D286-F4D7-4C8B-A6BD-D05384C7F1D8}"/>
          </ac:spMkLst>
        </pc:spChg>
        <pc:spChg chg="add del">
          <ac:chgData name="Inmaculada Ramos" userId="1cab9fb8-9edb-48dc-ad60-75b6786f8819" providerId="ADAL" clId="{F6DEA587-C3E0-4202-A908-8FB440D35AB7}" dt="2023-04-20T14:15:40.284" v="403" actId="26606"/>
          <ac:spMkLst>
            <pc:docMk/>
            <pc:sldMk cId="2418916805" sldId="309"/>
            <ac:spMk id="62" creationId="{39E8235E-135E-4261-8F54-2B316E493C42}"/>
          </ac:spMkLst>
        </pc:spChg>
        <pc:spChg chg="add del">
          <ac:chgData name="Inmaculada Ramos" userId="1cab9fb8-9edb-48dc-ad60-75b6786f8819" providerId="ADAL" clId="{F6DEA587-C3E0-4202-A908-8FB440D35AB7}" dt="2023-04-20T14:15:40.284" v="403" actId="26606"/>
          <ac:spMkLst>
            <pc:docMk/>
            <pc:sldMk cId="2418916805" sldId="309"/>
            <ac:spMk id="64" creationId="{D4ED8EC3-4D57-4620-93CE-4E6661F09A3E}"/>
          </ac:spMkLst>
        </pc:spChg>
        <pc:spChg chg="add del">
          <ac:chgData name="Inmaculada Ramos" userId="1cab9fb8-9edb-48dc-ad60-75b6786f8819" providerId="ADAL" clId="{F6DEA587-C3E0-4202-A908-8FB440D35AB7}" dt="2023-04-20T14:15:40.284" v="403" actId="26606"/>
          <ac:spMkLst>
            <pc:docMk/>
            <pc:sldMk cId="2418916805" sldId="309"/>
            <ac:spMk id="66" creationId="{83BCB34A-2F40-4F41-8488-A134C1C155B7}"/>
          </ac:spMkLst>
        </pc:spChg>
        <pc:spChg chg="add del">
          <ac:chgData name="Inmaculada Ramos" userId="1cab9fb8-9edb-48dc-ad60-75b6786f8819" providerId="ADAL" clId="{F6DEA587-C3E0-4202-A908-8FB440D35AB7}" dt="2023-04-20T14:15:40.284" v="403" actId="26606"/>
          <ac:spMkLst>
            <pc:docMk/>
            <pc:sldMk cId="2418916805" sldId="309"/>
            <ac:spMk id="68" creationId="{F78382DC-4207-465E-B379-1E16448AA222}"/>
          </ac:spMkLst>
        </pc:spChg>
        <pc:spChg chg="add del">
          <ac:chgData name="Inmaculada Ramos" userId="1cab9fb8-9edb-48dc-ad60-75b6786f8819" providerId="ADAL" clId="{F6DEA587-C3E0-4202-A908-8FB440D35AB7}" dt="2023-04-20T14:15:40.284" v="402" actId="26606"/>
          <ac:spMkLst>
            <pc:docMk/>
            <pc:sldMk cId="2418916805" sldId="309"/>
            <ac:spMk id="73" creationId="{A9F529C3-C941-49FD-8C67-82F134F64BDB}"/>
          </ac:spMkLst>
        </pc:spChg>
        <pc:spChg chg="add del">
          <ac:chgData name="Inmaculada Ramos" userId="1cab9fb8-9edb-48dc-ad60-75b6786f8819" providerId="ADAL" clId="{F6DEA587-C3E0-4202-A908-8FB440D35AB7}" dt="2023-04-20T14:15:40.284" v="402" actId="26606"/>
          <ac:spMkLst>
            <pc:docMk/>
            <pc:sldMk cId="2418916805" sldId="309"/>
            <ac:spMk id="75" creationId="{20586029-32A0-47E5-9AEC-AE3ABA6B94D0}"/>
          </ac:spMkLst>
        </pc:spChg>
        <pc:grpChg chg="add del">
          <ac:chgData name="Inmaculada Ramos" userId="1cab9fb8-9edb-48dc-ad60-75b6786f8819" providerId="ADAL" clId="{F6DEA587-C3E0-4202-A908-8FB440D35AB7}" dt="2023-04-20T12:43:53.317" v="34" actId="26606"/>
          <ac:grpSpMkLst>
            <pc:docMk/>
            <pc:sldMk cId="2418916805" sldId="309"/>
            <ac:grpSpMk id="32" creationId="{DF071BB7-867E-46A9-A7C2-3FCB28CB8FBD}"/>
          </ac:grpSpMkLst>
        </pc:grpChg>
        <pc:picChg chg="add del mod">
          <ac:chgData name="Inmaculada Ramos" userId="1cab9fb8-9edb-48dc-ad60-75b6786f8819" providerId="ADAL" clId="{F6DEA587-C3E0-4202-A908-8FB440D35AB7}" dt="2023-04-20T12:44:27.523" v="44" actId="478"/>
          <ac:picMkLst>
            <pc:docMk/>
            <pc:sldMk cId="2418916805" sldId="309"/>
            <ac:picMk id="3" creationId="{2DFBB80E-A06E-29AA-0164-D24D75284C34}"/>
          </ac:picMkLst>
        </pc:picChg>
        <pc:picChg chg="del mod">
          <ac:chgData name="Inmaculada Ramos" userId="1cab9fb8-9edb-48dc-ad60-75b6786f8819" providerId="ADAL" clId="{F6DEA587-C3E0-4202-A908-8FB440D35AB7}" dt="2023-04-20T12:43:15.332" v="25" actId="478"/>
          <ac:picMkLst>
            <pc:docMk/>
            <pc:sldMk cId="2418916805" sldId="309"/>
            <ac:picMk id="4" creationId="{C65C941E-6717-7E7B-EDF7-10855A9844F0}"/>
          </ac:picMkLst>
        </pc:picChg>
        <pc:picChg chg="del">
          <ac:chgData name="Inmaculada Ramos" userId="1cab9fb8-9edb-48dc-ad60-75b6786f8819" providerId="ADAL" clId="{F6DEA587-C3E0-4202-A908-8FB440D35AB7}" dt="2023-04-20T12:39:39.626" v="2" actId="478"/>
          <ac:picMkLst>
            <pc:docMk/>
            <pc:sldMk cId="2418916805" sldId="309"/>
            <ac:picMk id="6" creationId="{7FB5E1AC-6C7C-7422-E5F8-CEA201A3238C}"/>
          </ac:picMkLst>
        </pc:picChg>
        <pc:picChg chg="add del mod">
          <ac:chgData name="Inmaculada Ramos" userId="1cab9fb8-9edb-48dc-ad60-75b6786f8819" providerId="ADAL" clId="{F6DEA587-C3E0-4202-A908-8FB440D35AB7}" dt="2023-04-20T12:43:18.075" v="26" actId="478"/>
          <ac:picMkLst>
            <pc:docMk/>
            <pc:sldMk cId="2418916805" sldId="309"/>
            <ac:picMk id="7" creationId="{5AE1FCD9-FB3E-2046-9B49-A0F78CBFAE04}"/>
          </ac:picMkLst>
        </pc:picChg>
        <pc:picChg chg="add mod ord">
          <ac:chgData name="Inmaculada Ramos" userId="1cab9fb8-9edb-48dc-ad60-75b6786f8819" providerId="ADAL" clId="{F6DEA587-C3E0-4202-A908-8FB440D35AB7}" dt="2023-04-20T14:19:04.908" v="449" actId="1076"/>
          <ac:picMkLst>
            <pc:docMk/>
            <pc:sldMk cId="2418916805" sldId="309"/>
            <ac:picMk id="9" creationId="{C520D8C2-69C2-FF95-0239-81476BD26CAA}"/>
          </ac:picMkLst>
        </pc:picChg>
        <pc:picChg chg="add mod ord">
          <ac:chgData name="Inmaculada Ramos" userId="1cab9fb8-9edb-48dc-ad60-75b6786f8819" providerId="ADAL" clId="{F6DEA587-C3E0-4202-A908-8FB440D35AB7}" dt="2023-04-20T14:19:07.301" v="450" actId="1076"/>
          <ac:picMkLst>
            <pc:docMk/>
            <pc:sldMk cId="2418916805" sldId="309"/>
            <ac:picMk id="11" creationId="{3A5183D9-7AE1-31AA-889B-3FF37BCF4FB6}"/>
          </ac:picMkLst>
        </pc:picChg>
        <pc:cxnChg chg="add del">
          <ac:chgData name="Inmaculada Ramos" userId="1cab9fb8-9edb-48dc-ad60-75b6786f8819" providerId="ADAL" clId="{F6DEA587-C3E0-4202-A908-8FB440D35AB7}" dt="2023-04-20T14:15:40.284" v="402" actId="26606"/>
          <ac:cxnSpMkLst>
            <pc:docMk/>
            <pc:sldMk cId="2418916805" sldId="309"/>
            <ac:cxnSpMk id="77" creationId="{8C730EAB-A532-4295-A302-FB4B90DB9F5E}"/>
          </ac:cxnSpMkLst>
        </pc:cxnChg>
      </pc:sldChg>
      <pc:sldChg chg="del">
        <pc:chgData name="Inmaculada Ramos" userId="1cab9fb8-9edb-48dc-ad60-75b6786f8819" providerId="ADAL" clId="{F6DEA587-C3E0-4202-A908-8FB440D35AB7}" dt="2023-04-20T13:25:14.915" v="199" actId="47"/>
        <pc:sldMkLst>
          <pc:docMk/>
          <pc:sldMk cId="27902818" sldId="310"/>
        </pc:sldMkLst>
      </pc:sldChg>
      <pc:sldChg chg="addSp delSp modSp new mod ord modTransition setBg">
        <pc:chgData name="Inmaculada Ramos" userId="1cab9fb8-9edb-48dc-ad60-75b6786f8819" providerId="ADAL" clId="{F6DEA587-C3E0-4202-A908-8FB440D35AB7}" dt="2023-04-25T13:52:43.590" v="1167" actId="1037"/>
        <pc:sldMkLst>
          <pc:docMk/>
          <pc:sldMk cId="4236783591" sldId="311"/>
        </pc:sldMkLst>
        <pc:spChg chg="add del mod">
          <ac:chgData name="Inmaculada Ramos" userId="1cab9fb8-9edb-48dc-ad60-75b6786f8819" providerId="ADAL" clId="{F6DEA587-C3E0-4202-A908-8FB440D35AB7}" dt="2023-04-24T09:24:15.314" v="947" actId="478"/>
          <ac:spMkLst>
            <pc:docMk/>
            <pc:sldMk cId="4236783591" sldId="311"/>
            <ac:spMk id="2" creationId="{2DBAFB7E-7FF2-4C7A-2D3F-1A256DCFCA8E}"/>
          </ac:spMkLst>
        </pc:spChg>
        <pc:spChg chg="add del mod">
          <ac:chgData name="Inmaculada Ramos" userId="1cab9fb8-9edb-48dc-ad60-75b6786f8819" providerId="ADAL" clId="{F6DEA587-C3E0-4202-A908-8FB440D35AB7}" dt="2023-04-25T13:51:14.453" v="1107" actId="478"/>
          <ac:spMkLst>
            <pc:docMk/>
            <pc:sldMk cId="4236783591" sldId="311"/>
            <ac:spMk id="2" creationId="{69656BAA-E00F-1624-53A0-A1B44B518839}"/>
          </ac:spMkLst>
        </pc:spChg>
        <pc:spChg chg="add del mod">
          <ac:chgData name="Inmaculada Ramos" userId="1cab9fb8-9edb-48dc-ad60-75b6786f8819" providerId="ADAL" clId="{F6DEA587-C3E0-4202-A908-8FB440D35AB7}" dt="2023-04-24T09:24:15.314" v="949"/>
          <ac:spMkLst>
            <pc:docMk/>
            <pc:sldMk cId="4236783591" sldId="311"/>
            <ac:spMk id="4" creationId="{3582C125-30F9-6B00-F618-09BBE9ED8ABF}"/>
          </ac:spMkLst>
        </pc:spChg>
        <pc:spChg chg="add del mod">
          <ac:chgData name="Inmaculada Ramos" userId="1cab9fb8-9edb-48dc-ad60-75b6786f8819" providerId="ADAL" clId="{F6DEA587-C3E0-4202-A908-8FB440D35AB7}" dt="2023-04-20T12:58:27.621" v="94"/>
          <ac:spMkLst>
            <pc:docMk/>
            <pc:sldMk cId="4236783591" sldId="311"/>
            <ac:spMk id="6" creationId="{F0021AEE-FDE8-219B-01B8-D5013B32060A}"/>
          </ac:spMkLst>
        </pc:spChg>
        <pc:spChg chg="add mod">
          <ac:chgData name="Inmaculada Ramos" userId="1cab9fb8-9edb-48dc-ad60-75b6786f8819" providerId="ADAL" clId="{F6DEA587-C3E0-4202-A908-8FB440D35AB7}" dt="2023-04-25T13:52:43.590" v="1167" actId="1037"/>
          <ac:spMkLst>
            <pc:docMk/>
            <pc:sldMk cId="4236783591" sldId="311"/>
            <ac:spMk id="7" creationId="{59CBC9D0-EC0D-2433-C0DA-9839A830E634}"/>
          </ac:spMkLst>
        </pc:spChg>
        <pc:spChg chg="add">
          <ac:chgData name="Inmaculada Ramos" userId="1cab9fb8-9edb-48dc-ad60-75b6786f8819" providerId="ADAL" clId="{F6DEA587-C3E0-4202-A908-8FB440D35AB7}" dt="2023-04-20T12:55:37.557" v="77" actId="26606"/>
          <ac:spMkLst>
            <pc:docMk/>
            <pc:sldMk cId="4236783591" sldId="311"/>
            <ac:spMk id="8" creationId="{42A4FC2C-047E-45A5-965D-8E1E3BF09BC6}"/>
          </ac:spMkLst>
        </pc:spChg>
        <pc:spChg chg="add del mod">
          <ac:chgData name="Inmaculada Ramos" userId="1cab9fb8-9edb-48dc-ad60-75b6786f8819" providerId="ADAL" clId="{F6DEA587-C3E0-4202-A908-8FB440D35AB7}" dt="2023-04-20T13:01:59.112" v="125" actId="478"/>
          <ac:spMkLst>
            <pc:docMk/>
            <pc:sldMk cId="4236783591" sldId="311"/>
            <ac:spMk id="12" creationId="{F91B6F24-5C45-2DB8-511B-84598917CC1C}"/>
          </ac:spMkLst>
        </pc:spChg>
        <pc:spChg chg="add del mod">
          <ac:chgData name="Inmaculada Ramos" userId="1cab9fb8-9edb-48dc-ad60-75b6786f8819" providerId="ADAL" clId="{F6DEA587-C3E0-4202-A908-8FB440D35AB7}" dt="2023-04-24T09:24:18.497" v="950" actId="478"/>
          <ac:spMkLst>
            <pc:docMk/>
            <pc:sldMk cId="4236783591" sldId="311"/>
            <ac:spMk id="14" creationId="{151B50D0-758D-FE56-26C5-1ED1E8B6E098}"/>
          </ac:spMkLst>
        </pc:spChg>
        <pc:picChg chg="add mod">
          <ac:chgData name="Inmaculada Ramos" userId="1cab9fb8-9edb-48dc-ad60-75b6786f8819" providerId="ADAL" clId="{F6DEA587-C3E0-4202-A908-8FB440D35AB7}" dt="2023-04-24T09:22:54.935" v="938" actId="1076"/>
          <ac:picMkLst>
            <pc:docMk/>
            <pc:sldMk cId="4236783591" sldId="311"/>
            <ac:picMk id="3" creationId="{2E91D40E-21FF-EFEF-4CC4-A13994BC7E60}"/>
          </ac:picMkLst>
        </pc:picChg>
        <pc:picChg chg="add mod">
          <ac:chgData name="Inmaculada Ramos" userId="1cab9fb8-9edb-48dc-ad60-75b6786f8819" providerId="ADAL" clId="{F6DEA587-C3E0-4202-A908-8FB440D35AB7}" dt="2023-04-25T13:52:01.194" v="1128" actId="1076"/>
          <ac:picMkLst>
            <pc:docMk/>
            <pc:sldMk cId="4236783591" sldId="311"/>
            <ac:picMk id="5" creationId="{8E16B646-A034-C00F-3DE9-8ADC606260F8}"/>
          </ac:picMkLst>
        </pc:picChg>
        <pc:picChg chg="add del mod">
          <ac:chgData name="Inmaculada Ramos" userId="1cab9fb8-9edb-48dc-ad60-75b6786f8819" providerId="ADAL" clId="{F6DEA587-C3E0-4202-A908-8FB440D35AB7}" dt="2023-04-20T12:58:27.615" v="92" actId="478"/>
          <ac:picMkLst>
            <pc:docMk/>
            <pc:sldMk cId="4236783591" sldId="311"/>
            <ac:picMk id="5" creationId="{CDC43087-699F-9C3B-031E-48140B8B248F}"/>
          </ac:picMkLst>
        </pc:picChg>
        <pc:picChg chg="add mod">
          <ac:chgData name="Inmaculada Ramos" userId="1cab9fb8-9edb-48dc-ad60-75b6786f8819" providerId="ADAL" clId="{F6DEA587-C3E0-4202-A908-8FB440D35AB7}" dt="2023-04-24T09:33:48.460" v="981" actId="1076"/>
          <ac:picMkLst>
            <pc:docMk/>
            <pc:sldMk cId="4236783591" sldId="311"/>
            <ac:picMk id="6" creationId="{E5E70A45-CA28-E822-5E80-E47008E5E2CF}"/>
          </ac:picMkLst>
        </pc:picChg>
        <pc:picChg chg="add del mod">
          <ac:chgData name="Inmaculada Ramos" userId="1cab9fb8-9edb-48dc-ad60-75b6786f8819" providerId="ADAL" clId="{F6DEA587-C3E0-4202-A908-8FB440D35AB7}" dt="2023-04-20T12:59:32.250" v="110" actId="478"/>
          <ac:picMkLst>
            <pc:docMk/>
            <pc:sldMk cId="4236783591" sldId="311"/>
            <ac:picMk id="9" creationId="{A61C43B9-BCE4-21FA-032E-ED1B250A7525}"/>
          </ac:picMkLst>
        </pc:picChg>
        <pc:picChg chg="add del mod">
          <ac:chgData name="Inmaculada Ramos" userId="1cab9fb8-9edb-48dc-ad60-75b6786f8819" providerId="ADAL" clId="{F6DEA587-C3E0-4202-A908-8FB440D35AB7}" dt="2023-04-20T13:01:07.726" v="119" actId="21"/>
          <ac:picMkLst>
            <pc:docMk/>
            <pc:sldMk cId="4236783591" sldId="311"/>
            <ac:picMk id="11" creationId="{AABB5875-9DF5-A2DD-412B-0FD3DAB433D8}"/>
          </ac:picMkLst>
        </pc:picChg>
        <pc:picChg chg="add del mod">
          <ac:chgData name="Inmaculada Ramos" userId="1cab9fb8-9edb-48dc-ad60-75b6786f8819" providerId="ADAL" clId="{F6DEA587-C3E0-4202-A908-8FB440D35AB7}" dt="2023-04-20T13:02:01.806" v="126" actId="478"/>
          <ac:picMkLst>
            <pc:docMk/>
            <pc:sldMk cId="4236783591" sldId="311"/>
            <ac:picMk id="13" creationId="{3752ACF5-8500-C04A-8634-2FB14237332C}"/>
          </ac:picMkLst>
        </pc:picChg>
        <pc:picChg chg="add del mod">
          <ac:chgData name="Inmaculada Ramos" userId="1cab9fb8-9edb-48dc-ad60-75b6786f8819" providerId="ADAL" clId="{F6DEA587-C3E0-4202-A908-8FB440D35AB7}" dt="2023-04-20T13:06:06.772" v="150" actId="478"/>
          <ac:picMkLst>
            <pc:docMk/>
            <pc:sldMk cId="4236783591" sldId="311"/>
            <ac:picMk id="16" creationId="{375265C5-7640-9306-BA7C-96E55A471DC2}"/>
          </ac:picMkLst>
        </pc:picChg>
      </pc:sldChg>
      <pc:sldChg chg="addSp delSp modSp new mod modTransition setBg">
        <pc:chgData name="Inmaculada Ramos" userId="1cab9fb8-9edb-48dc-ad60-75b6786f8819" providerId="ADAL" clId="{F6DEA587-C3E0-4202-A908-8FB440D35AB7}" dt="2023-04-24T10:09:07.268" v="1048"/>
        <pc:sldMkLst>
          <pc:docMk/>
          <pc:sldMk cId="4216517810" sldId="312"/>
        </pc:sldMkLst>
        <pc:spChg chg="add mod">
          <ac:chgData name="Inmaculada Ramos" userId="1cab9fb8-9edb-48dc-ad60-75b6786f8819" providerId="ADAL" clId="{F6DEA587-C3E0-4202-A908-8FB440D35AB7}" dt="2023-04-24T09:29:24.779" v="958" actId="2085"/>
          <ac:spMkLst>
            <pc:docMk/>
            <pc:sldMk cId="4216517810" sldId="312"/>
            <ac:spMk id="2" creationId="{5A8EBDA1-E4E0-F1F8-462D-05E5A5D09A4D}"/>
          </ac:spMkLst>
        </pc:spChg>
        <pc:spChg chg="add del">
          <ac:chgData name="Inmaculada Ramos" userId="1cab9fb8-9edb-48dc-ad60-75b6786f8819" providerId="ADAL" clId="{F6DEA587-C3E0-4202-A908-8FB440D35AB7}" dt="2023-04-20T13:07:06.973" v="154" actId="26606"/>
          <ac:spMkLst>
            <pc:docMk/>
            <pc:sldMk cId="4216517810" sldId="312"/>
            <ac:spMk id="8" creationId="{AB8C311F-7253-4AED-9701-7FC0708C41C7}"/>
          </ac:spMkLst>
        </pc:spChg>
        <pc:spChg chg="add del">
          <ac:chgData name="Inmaculada Ramos" userId="1cab9fb8-9edb-48dc-ad60-75b6786f8819" providerId="ADAL" clId="{F6DEA587-C3E0-4202-A908-8FB440D35AB7}" dt="2023-04-20T13:07:06.973" v="154" actId="26606"/>
          <ac:spMkLst>
            <pc:docMk/>
            <pc:sldMk cId="4216517810" sldId="312"/>
            <ac:spMk id="10" creationId="{FD073016-B734-483B-8953-5BADEE145112}"/>
          </ac:spMkLst>
        </pc:spChg>
        <pc:spChg chg="add del">
          <ac:chgData name="Inmaculada Ramos" userId="1cab9fb8-9edb-48dc-ad60-75b6786f8819" providerId="ADAL" clId="{F6DEA587-C3E0-4202-A908-8FB440D35AB7}" dt="2023-04-20T13:07:06.973" v="154" actId="26606"/>
          <ac:spMkLst>
            <pc:docMk/>
            <pc:sldMk cId="4216517810" sldId="312"/>
            <ac:spMk id="12" creationId="{90A7EAB6-59D3-4325-8DE6-E0CA4009CE53}"/>
          </ac:spMkLst>
        </pc:spChg>
        <pc:spChg chg="add del">
          <ac:chgData name="Inmaculada Ramos" userId="1cab9fb8-9edb-48dc-ad60-75b6786f8819" providerId="ADAL" clId="{F6DEA587-C3E0-4202-A908-8FB440D35AB7}" dt="2023-04-20T13:07:06.973" v="154" actId="26606"/>
          <ac:spMkLst>
            <pc:docMk/>
            <pc:sldMk cId="4216517810" sldId="312"/>
            <ac:spMk id="14" creationId="{A8D57A06-A426-446D-B02C-A2DC6B62E45E}"/>
          </ac:spMkLst>
        </pc:spChg>
        <pc:spChg chg="add del">
          <ac:chgData name="Inmaculada Ramos" userId="1cab9fb8-9edb-48dc-ad60-75b6786f8819" providerId="ADAL" clId="{F6DEA587-C3E0-4202-A908-8FB440D35AB7}" dt="2023-04-20T13:07:09.112" v="156" actId="26606"/>
          <ac:spMkLst>
            <pc:docMk/>
            <pc:sldMk cId="4216517810" sldId="312"/>
            <ac:spMk id="16" creationId="{42A4FC2C-047E-45A5-965D-8E1E3BF09BC6}"/>
          </ac:spMkLst>
        </pc:spChg>
        <pc:spChg chg="add del">
          <ac:chgData name="Inmaculada Ramos" userId="1cab9fb8-9edb-48dc-ad60-75b6786f8819" providerId="ADAL" clId="{F6DEA587-C3E0-4202-A908-8FB440D35AB7}" dt="2023-04-20T13:07:13.236" v="158" actId="26606"/>
          <ac:spMkLst>
            <pc:docMk/>
            <pc:sldMk cId="4216517810" sldId="312"/>
            <ac:spMk id="18" creationId="{AB8C311F-7253-4AED-9701-7FC0708C41C7}"/>
          </ac:spMkLst>
        </pc:spChg>
        <pc:spChg chg="add del">
          <ac:chgData name="Inmaculada Ramos" userId="1cab9fb8-9edb-48dc-ad60-75b6786f8819" providerId="ADAL" clId="{F6DEA587-C3E0-4202-A908-8FB440D35AB7}" dt="2023-04-20T13:07:13.236" v="158" actId="26606"/>
          <ac:spMkLst>
            <pc:docMk/>
            <pc:sldMk cId="4216517810" sldId="312"/>
            <ac:spMk id="19" creationId="{FD073016-B734-483B-8953-5BADEE145112}"/>
          </ac:spMkLst>
        </pc:spChg>
        <pc:spChg chg="add del">
          <ac:chgData name="Inmaculada Ramos" userId="1cab9fb8-9edb-48dc-ad60-75b6786f8819" providerId="ADAL" clId="{F6DEA587-C3E0-4202-A908-8FB440D35AB7}" dt="2023-04-20T13:07:13.236" v="158" actId="26606"/>
          <ac:spMkLst>
            <pc:docMk/>
            <pc:sldMk cId="4216517810" sldId="312"/>
            <ac:spMk id="20" creationId="{90A7EAB6-59D3-4325-8DE6-E0CA4009CE53}"/>
          </ac:spMkLst>
        </pc:spChg>
        <pc:spChg chg="add del">
          <ac:chgData name="Inmaculada Ramos" userId="1cab9fb8-9edb-48dc-ad60-75b6786f8819" providerId="ADAL" clId="{F6DEA587-C3E0-4202-A908-8FB440D35AB7}" dt="2023-04-20T13:07:13.236" v="158" actId="26606"/>
          <ac:spMkLst>
            <pc:docMk/>
            <pc:sldMk cId="4216517810" sldId="312"/>
            <ac:spMk id="21" creationId="{A8D57A06-A426-446D-B02C-A2DC6B62E45E}"/>
          </ac:spMkLst>
        </pc:spChg>
        <pc:spChg chg="add del">
          <ac:chgData name="Inmaculada Ramos" userId="1cab9fb8-9edb-48dc-ad60-75b6786f8819" providerId="ADAL" clId="{F6DEA587-C3E0-4202-A908-8FB440D35AB7}" dt="2023-04-20T13:07:20.540" v="160" actId="26606"/>
          <ac:spMkLst>
            <pc:docMk/>
            <pc:sldMk cId="4216517810" sldId="312"/>
            <ac:spMk id="23" creationId="{69D184B2-2226-4E31-BCCB-444330767440}"/>
          </ac:spMkLst>
        </pc:spChg>
        <pc:spChg chg="add del">
          <ac:chgData name="Inmaculada Ramos" userId="1cab9fb8-9edb-48dc-ad60-75b6786f8819" providerId="ADAL" clId="{F6DEA587-C3E0-4202-A908-8FB440D35AB7}" dt="2023-04-20T13:07:20.540" v="160" actId="26606"/>
          <ac:spMkLst>
            <pc:docMk/>
            <pc:sldMk cId="4216517810" sldId="312"/>
            <ac:spMk id="24" creationId="{1AC4D4E3-486A-464A-8EC8-D44881097267}"/>
          </ac:spMkLst>
        </pc:spChg>
        <pc:spChg chg="add del">
          <ac:chgData name="Inmaculada Ramos" userId="1cab9fb8-9edb-48dc-ad60-75b6786f8819" providerId="ADAL" clId="{F6DEA587-C3E0-4202-A908-8FB440D35AB7}" dt="2023-04-20T13:07:20.540" v="160" actId="26606"/>
          <ac:spMkLst>
            <pc:docMk/>
            <pc:sldMk cId="4216517810" sldId="312"/>
            <ac:spMk id="25" creationId="{864DE13E-58EB-4475-B79C-0D4FC651239B}"/>
          </ac:spMkLst>
        </pc:spChg>
        <pc:spChg chg="add del">
          <ac:chgData name="Inmaculada Ramos" userId="1cab9fb8-9edb-48dc-ad60-75b6786f8819" providerId="ADAL" clId="{F6DEA587-C3E0-4202-A908-8FB440D35AB7}" dt="2023-04-20T13:07:21.309" v="162" actId="26606"/>
          <ac:spMkLst>
            <pc:docMk/>
            <pc:sldMk cId="4216517810" sldId="312"/>
            <ac:spMk id="27" creationId="{F3060C83-F051-4F0E-ABAD-AA0DFC48B218}"/>
          </ac:spMkLst>
        </pc:spChg>
        <pc:spChg chg="add del">
          <ac:chgData name="Inmaculada Ramos" userId="1cab9fb8-9edb-48dc-ad60-75b6786f8819" providerId="ADAL" clId="{F6DEA587-C3E0-4202-A908-8FB440D35AB7}" dt="2023-04-20T13:07:21.309" v="162" actId="26606"/>
          <ac:spMkLst>
            <pc:docMk/>
            <pc:sldMk cId="4216517810" sldId="312"/>
            <ac:spMk id="28" creationId="{83C98ABE-055B-441F-B07E-44F97F083C39}"/>
          </ac:spMkLst>
        </pc:spChg>
        <pc:spChg chg="add del">
          <ac:chgData name="Inmaculada Ramos" userId="1cab9fb8-9edb-48dc-ad60-75b6786f8819" providerId="ADAL" clId="{F6DEA587-C3E0-4202-A908-8FB440D35AB7}" dt="2023-04-20T13:07:21.309" v="162" actId="26606"/>
          <ac:spMkLst>
            <pc:docMk/>
            <pc:sldMk cId="4216517810" sldId="312"/>
            <ac:spMk id="29" creationId="{29FDB030-9B49-4CED-8CCD-4D99382388AC}"/>
          </ac:spMkLst>
        </pc:spChg>
        <pc:spChg chg="add del">
          <ac:chgData name="Inmaculada Ramos" userId="1cab9fb8-9edb-48dc-ad60-75b6786f8819" providerId="ADAL" clId="{F6DEA587-C3E0-4202-A908-8FB440D35AB7}" dt="2023-04-20T13:07:21.309" v="162" actId="26606"/>
          <ac:spMkLst>
            <pc:docMk/>
            <pc:sldMk cId="4216517810" sldId="312"/>
            <ac:spMk id="30" creationId="{3783CA14-24A1-485C-8B30-D6A5D87987AD}"/>
          </ac:spMkLst>
        </pc:spChg>
        <pc:spChg chg="add del">
          <ac:chgData name="Inmaculada Ramos" userId="1cab9fb8-9edb-48dc-ad60-75b6786f8819" providerId="ADAL" clId="{F6DEA587-C3E0-4202-A908-8FB440D35AB7}" dt="2023-04-20T13:07:21.309" v="162" actId="26606"/>
          <ac:spMkLst>
            <pc:docMk/>
            <pc:sldMk cId="4216517810" sldId="312"/>
            <ac:spMk id="31" creationId="{9A97C86A-04D6-40F7-AE84-31AB43E6A846}"/>
          </ac:spMkLst>
        </pc:spChg>
        <pc:spChg chg="add del">
          <ac:chgData name="Inmaculada Ramos" userId="1cab9fb8-9edb-48dc-ad60-75b6786f8819" providerId="ADAL" clId="{F6DEA587-C3E0-4202-A908-8FB440D35AB7}" dt="2023-04-20T13:07:21.309" v="162" actId="26606"/>
          <ac:spMkLst>
            <pc:docMk/>
            <pc:sldMk cId="4216517810" sldId="312"/>
            <ac:spMk id="32" creationId="{FF9F2414-84E8-453E-B1F3-389FDE8192D9}"/>
          </ac:spMkLst>
        </pc:spChg>
        <pc:spChg chg="add del">
          <ac:chgData name="Inmaculada Ramos" userId="1cab9fb8-9edb-48dc-ad60-75b6786f8819" providerId="ADAL" clId="{F6DEA587-C3E0-4202-A908-8FB440D35AB7}" dt="2023-04-20T13:07:21.309" v="162" actId="26606"/>
          <ac:spMkLst>
            <pc:docMk/>
            <pc:sldMk cId="4216517810" sldId="312"/>
            <ac:spMk id="33" creationId="{3ECA69A1-7536-43AC-85EF-C7106179F5ED}"/>
          </ac:spMkLst>
        </pc:spChg>
        <pc:spChg chg="add">
          <ac:chgData name="Inmaculada Ramos" userId="1cab9fb8-9edb-48dc-ad60-75b6786f8819" providerId="ADAL" clId="{F6DEA587-C3E0-4202-A908-8FB440D35AB7}" dt="2023-04-20T13:07:21.309" v="163" actId="26606"/>
          <ac:spMkLst>
            <pc:docMk/>
            <pc:sldMk cId="4216517810" sldId="312"/>
            <ac:spMk id="35" creationId="{42A4FC2C-047E-45A5-965D-8E1E3BF09BC6}"/>
          </ac:spMkLst>
        </pc:spChg>
        <pc:picChg chg="add del mod">
          <ac:chgData name="Inmaculada Ramos" userId="1cab9fb8-9edb-48dc-ad60-75b6786f8819" providerId="ADAL" clId="{F6DEA587-C3E0-4202-A908-8FB440D35AB7}" dt="2023-04-20T13:07:24.798" v="164" actId="478"/>
          <ac:picMkLst>
            <pc:docMk/>
            <pc:sldMk cId="4216517810" sldId="312"/>
            <ac:picMk id="3" creationId="{C8DB756F-B317-1900-9ACD-35DBBB079953}"/>
          </ac:picMkLst>
        </pc:picChg>
        <pc:picChg chg="add del mod">
          <ac:chgData name="Inmaculada Ramos" userId="1cab9fb8-9edb-48dc-ad60-75b6786f8819" providerId="ADAL" clId="{F6DEA587-C3E0-4202-A908-8FB440D35AB7}" dt="2023-04-24T09:30:10.532" v="968"/>
          <ac:picMkLst>
            <pc:docMk/>
            <pc:sldMk cId="4216517810" sldId="312"/>
            <ac:picMk id="3" creationId="{FFCCDEEF-A99B-275C-E59D-FD370EED5EA8}"/>
          </ac:picMkLst>
        </pc:picChg>
        <pc:picChg chg="add mod">
          <ac:chgData name="Inmaculada Ramos" userId="1cab9fb8-9edb-48dc-ad60-75b6786f8819" providerId="ADAL" clId="{F6DEA587-C3E0-4202-A908-8FB440D35AB7}" dt="2023-04-20T13:08:40.928" v="169" actId="14100"/>
          <ac:picMkLst>
            <pc:docMk/>
            <pc:sldMk cId="4216517810" sldId="312"/>
            <ac:picMk id="5" creationId="{B5CF8404-1F05-351C-9CA5-96D160A26158}"/>
          </ac:picMkLst>
        </pc:picChg>
        <pc:picChg chg="add mod">
          <ac:chgData name="Inmaculada Ramos" userId="1cab9fb8-9edb-48dc-ad60-75b6786f8819" providerId="ADAL" clId="{F6DEA587-C3E0-4202-A908-8FB440D35AB7}" dt="2023-04-24T09:32:40.978" v="974" actId="1076"/>
          <ac:picMkLst>
            <pc:docMk/>
            <pc:sldMk cId="4216517810" sldId="312"/>
            <ac:picMk id="6" creationId="{D9DF5170-6BC1-E11F-980F-880D3F210E51}"/>
          </ac:picMkLst>
        </pc:picChg>
        <pc:picChg chg="add del mod">
          <ac:chgData name="Inmaculada Ramos" userId="1cab9fb8-9edb-48dc-ad60-75b6786f8819" providerId="ADAL" clId="{F6DEA587-C3E0-4202-A908-8FB440D35AB7}" dt="2023-04-24T09:30:12.192" v="970" actId="1076"/>
          <ac:picMkLst>
            <pc:docMk/>
            <pc:sldMk cId="4216517810" sldId="312"/>
            <ac:picMk id="7" creationId="{9F46C2FC-6A43-AB13-B0C8-9151489986AB}"/>
          </ac:picMkLst>
        </pc:picChg>
        <pc:picChg chg="add mod">
          <ac:chgData name="Inmaculada Ramos" userId="1cab9fb8-9edb-48dc-ad60-75b6786f8819" providerId="ADAL" clId="{F6DEA587-C3E0-4202-A908-8FB440D35AB7}" dt="2023-04-24T09:33:13.883" v="979" actId="1076"/>
          <ac:picMkLst>
            <pc:docMk/>
            <pc:sldMk cId="4216517810" sldId="312"/>
            <ac:picMk id="9" creationId="{3BD4F027-7698-8FF2-5F1F-6E7A93F5FB05}"/>
          </ac:picMkLst>
        </pc:picChg>
        <pc:picChg chg="add mod">
          <ac:chgData name="Inmaculada Ramos" userId="1cab9fb8-9edb-48dc-ad60-75b6786f8819" providerId="ADAL" clId="{F6DEA587-C3E0-4202-A908-8FB440D35AB7}" dt="2023-04-20T13:24:11.748" v="191" actId="1076"/>
          <ac:picMkLst>
            <pc:docMk/>
            <pc:sldMk cId="4216517810" sldId="312"/>
            <ac:picMk id="11" creationId="{74D21AB8-3E15-1804-603C-1849DB5189BC}"/>
          </ac:picMkLst>
        </pc:picChg>
      </pc:sldChg>
      <pc:sldChg chg="addSp delSp modSp new mod modTransition setBg">
        <pc:chgData name="Inmaculada Ramos" userId="1cab9fb8-9edb-48dc-ad60-75b6786f8819" providerId="ADAL" clId="{F6DEA587-C3E0-4202-A908-8FB440D35AB7}" dt="2023-04-24T10:14:11.584" v="1057" actId="14100"/>
        <pc:sldMkLst>
          <pc:docMk/>
          <pc:sldMk cId="2014191039" sldId="313"/>
        </pc:sldMkLst>
        <pc:spChg chg="add del">
          <ac:chgData name="Inmaculada Ramos" userId="1cab9fb8-9edb-48dc-ad60-75b6786f8819" providerId="ADAL" clId="{F6DEA587-C3E0-4202-A908-8FB440D35AB7}" dt="2023-04-20T13:42:16.094" v="237" actId="26606"/>
          <ac:spMkLst>
            <pc:docMk/>
            <pc:sldMk cId="2014191039" sldId="313"/>
            <ac:spMk id="8" creationId="{42A4FC2C-047E-45A5-965D-8E1E3BF09BC6}"/>
          </ac:spMkLst>
        </pc:spChg>
        <pc:spChg chg="add del">
          <ac:chgData name="Inmaculada Ramos" userId="1cab9fb8-9edb-48dc-ad60-75b6786f8819" providerId="ADAL" clId="{F6DEA587-C3E0-4202-A908-8FB440D35AB7}" dt="2023-04-24T06:58:26.230" v="559" actId="26606"/>
          <ac:spMkLst>
            <pc:docMk/>
            <pc:sldMk cId="2014191039" sldId="313"/>
            <ac:spMk id="13" creationId="{A169D286-F4D7-4C8B-A6BD-D05384C7F1D8}"/>
          </ac:spMkLst>
        </pc:spChg>
        <pc:spChg chg="add del">
          <ac:chgData name="Inmaculada Ramos" userId="1cab9fb8-9edb-48dc-ad60-75b6786f8819" providerId="ADAL" clId="{F6DEA587-C3E0-4202-A908-8FB440D35AB7}" dt="2023-04-24T06:58:26.230" v="559" actId="26606"/>
          <ac:spMkLst>
            <pc:docMk/>
            <pc:sldMk cId="2014191039" sldId="313"/>
            <ac:spMk id="15" creationId="{39E8235E-135E-4261-8F54-2B316E493C42}"/>
          </ac:spMkLst>
        </pc:spChg>
        <pc:spChg chg="add del">
          <ac:chgData name="Inmaculada Ramos" userId="1cab9fb8-9edb-48dc-ad60-75b6786f8819" providerId="ADAL" clId="{F6DEA587-C3E0-4202-A908-8FB440D35AB7}" dt="2023-04-24T06:58:26.230" v="559" actId="26606"/>
          <ac:spMkLst>
            <pc:docMk/>
            <pc:sldMk cId="2014191039" sldId="313"/>
            <ac:spMk id="17" creationId="{D4ED8EC3-4D57-4620-93CE-4E6661F09A3E}"/>
          </ac:spMkLst>
        </pc:spChg>
        <pc:spChg chg="add del">
          <ac:chgData name="Inmaculada Ramos" userId="1cab9fb8-9edb-48dc-ad60-75b6786f8819" providerId="ADAL" clId="{F6DEA587-C3E0-4202-A908-8FB440D35AB7}" dt="2023-04-24T06:58:26.230" v="559" actId="26606"/>
          <ac:spMkLst>
            <pc:docMk/>
            <pc:sldMk cId="2014191039" sldId="313"/>
            <ac:spMk id="19" creationId="{83BCB34A-2F40-4F41-8488-A134C1C155B7}"/>
          </ac:spMkLst>
        </pc:spChg>
        <pc:spChg chg="add del">
          <ac:chgData name="Inmaculada Ramos" userId="1cab9fb8-9edb-48dc-ad60-75b6786f8819" providerId="ADAL" clId="{F6DEA587-C3E0-4202-A908-8FB440D35AB7}" dt="2023-04-24T06:58:26.230" v="559" actId="26606"/>
          <ac:spMkLst>
            <pc:docMk/>
            <pc:sldMk cId="2014191039" sldId="313"/>
            <ac:spMk id="21" creationId="{F78382DC-4207-465E-B379-1E16448AA222}"/>
          </ac:spMkLst>
        </pc:spChg>
        <pc:spChg chg="add del">
          <ac:chgData name="Inmaculada Ramos" userId="1cab9fb8-9edb-48dc-ad60-75b6786f8819" providerId="ADAL" clId="{F6DEA587-C3E0-4202-A908-8FB440D35AB7}" dt="2023-04-24T06:58:26.230" v="558" actId="26606"/>
          <ac:spMkLst>
            <pc:docMk/>
            <pc:sldMk cId="2014191039" sldId="313"/>
            <ac:spMk id="26" creationId="{32BC26D8-82FB-445E-AA49-62A77D7C1EE0}"/>
          </ac:spMkLst>
        </pc:spChg>
        <pc:spChg chg="add del">
          <ac:chgData name="Inmaculada Ramos" userId="1cab9fb8-9edb-48dc-ad60-75b6786f8819" providerId="ADAL" clId="{F6DEA587-C3E0-4202-A908-8FB440D35AB7}" dt="2023-04-24T06:58:26.230" v="558" actId="26606"/>
          <ac:spMkLst>
            <pc:docMk/>
            <pc:sldMk cId="2014191039" sldId="313"/>
            <ac:spMk id="28" creationId="{CB44330D-EA18-4254-AA95-EB49948539B8}"/>
          </ac:spMkLst>
        </pc:spChg>
        <pc:spChg chg="add">
          <ac:chgData name="Inmaculada Ramos" userId="1cab9fb8-9edb-48dc-ad60-75b6786f8819" providerId="ADAL" clId="{F6DEA587-C3E0-4202-A908-8FB440D35AB7}" dt="2023-04-24T06:58:26.230" v="559" actId="26606"/>
          <ac:spMkLst>
            <pc:docMk/>
            <pc:sldMk cId="2014191039" sldId="313"/>
            <ac:spMk id="30" creationId="{42A4FC2C-047E-45A5-965D-8E1E3BF09BC6}"/>
          </ac:spMkLst>
        </pc:spChg>
        <pc:picChg chg="add del mod ord">
          <ac:chgData name="Inmaculada Ramos" userId="1cab9fb8-9edb-48dc-ad60-75b6786f8819" providerId="ADAL" clId="{F6DEA587-C3E0-4202-A908-8FB440D35AB7}" dt="2023-04-24T06:57:48.793" v="549" actId="478"/>
          <ac:picMkLst>
            <pc:docMk/>
            <pc:sldMk cId="2014191039" sldId="313"/>
            <ac:picMk id="3" creationId="{282A665F-C0BE-5B0B-6915-B19D55EB269C}"/>
          </ac:picMkLst>
        </pc:picChg>
        <pc:picChg chg="add mod">
          <ac:chgData name="Inmaculada Ramos" userId="1cab9fb8-9edb-48dc-ad60-75b6786f8819" providerId="ADAL" clId="{F6DEA587-C3E0-4202-A908-8FB440D35AB7}" dt="2023-04-24T10:14:11.584" v="1057" actId="14100"/>
          <ac:picMkLst>
            <pc:docMk/>
            <pc:sldMk cId="2014191039" sldId="313"/>
            <ac:picMk id="4" creationId="{41B82CB2-AEFE-E3E1-56ED-4BF925A77557}"/>
          </ac:picMkLst>
        </pc:picChg>
        <pc:picChg chg="add del mod">
          <ac:chgData name="Inmaculada Ramos" userId="1cab9fb8-9edb-48dc-ad60-75b6786f8819" providerId="ADAL" clId="{F6DEA587-C3E0-4202-A908-8FB440D35AB7}" dt="2023-04-24T06:58:04.089" v="555" actId="478"/>
          <ac:picMkLst>
            <pc:docMk/>
            <pc:sldMk cId="2014191039" sldId="313"/>
            <ac:picMk id="5" creationId="{B954B307-9FFD-8547-7FA2-3A4722E36BD7}"/>
          </ac:picMkLst>
        </pc:picChg>
        <pc:picChg chg="add mod">
          <ac:chgData name="Inmaculada Ramos" userId="1cab9fb8-9edb-48dc-ad60-75b6786f8819" providerId="ADAL" clId="{F6DEA587-C3E0-4202-A908-8FB440D35AB7}" dt="2023-04-24T07:00:00.449" v="563" actId="1076"/>
          <ac:picMkLst>
            <pc:docMk/>
            <pc:sldMk cId="2014191039" sldId="313"/>
            <ac:picMk id="7" creationId="{780C875E-12D3-9589-47AB-2B6373FEFF56}"/>
          </ac:picMkLst>
        </pc:picChg>
      </pc:sldChg>
      <pc:sldChg chg="addSp modSp new del mod">
        <pc:chgData name="Inmaculada Ramos" userId="1cab9fb8-9edb-48dc-ad60-75b6786f8819" providerId="ADAL" clId="{F6DEA587-C3E0-4202-A908-8FB440D35AB7}" dt="2023-04-20T13:42:37.575" v="238" actId="47"/>
        <pc:sldMkLst>
          <pc:docMk/>
          <pc:sldMk cId="3155673470" sldId="314"/>
        </pc:sldMkLst>
        <pc:picChg chg="add mod">
          <ac:chgData name="Inmaculada Ramos" userId="1cab9fb8-9edb-48dc-ad60-75b6786f8819" providerId="ADAL" clId="{F6DEA587-C3E0-4202-A908-8FB440D35AB7}" dt="2023-04-20T13:27:49.294" v="204" actId="1076"/>
          <ac:picMkLst>
            <pc:docMk/>
            <pc:sldMk cId="3155673470" sldId="314"/>
            <ac:picMk id="3" creationId="{A87942FC-6411-AE04-E38A-4AA177EDD59C}"/>
          </ac:picMkLst>
        </pc:picChg>
      </pc:sldChg>
      <pc:sldChg chg="addSp delSp modSp new mod modTransition setBg">
        <pc:chgData name="Inmaculada Ramos" userId="1cab9fb8-9edb-48dc-ad60-75b6786f8819" providerId="ADAL" clId="{F6DEA587-C3E0-4202-A908-8FB440D35AB7}" dt="2023-04-24T10:09:31.812" v="1049"/>
        <pc:sldMkLst>
          <pc:docMk/>
          <pc:sldMk cId="2599458669" sldId="315"/>
        </pc:sldMkLst>
        <pc:spChg chg="add del">
          <ac:chgData name="Inmaculada Ramos" userId="1cab9fb8-9edb-48dc-ad60-75b6786f8819" providerId="ADAL" clId="{F6DEA587-C3E0-4202-A908-8FB440D35AB7}" dt="2023-04-20T13:38:06.643" v="218" actId="26606"/>
          <ac:spMkLst>
            <pc:docMk/>
            <pc:sldMk cId="2599458669" sldId="315"/>
            <ac:spMk id="8" creationId="{42A4FC2C-047E-45A5-965D-8E1E3BF09BC6}"/>
          </ac:spMkLst>
        </pc:spChg>
        <pc:spChg chg="add del">
          <ac:chgData name="Inmaculada Ramos" userId="1cab9fb8-9edb-48dc-ad60-75b6786f8819" providerId="ADAL" clId="{F6DEA587-C3E0-4202-A908-8FB440D35AB7}" dt="2023-04-20T13:38:11.826" v="220" actId="26606"/>
          <ac:spMkLst>
            <pc:docMk/>
            <pc:sldMk cId="2599458669" sldId="315"/>
            <ac:spMk id="10" creationId="{42A4FC2C-047E-45A5-965D-8E1E3BF09BC6}"/>
          </ac:spMkLst>
        </pc:spChg>
        <pc:spChg chg="add del">
          <ac:chgData name="Inmaculada Ramos" userId="1cab9fb8-9edb-48dc-ad60-75b6786f8819" providerId="ADAL" clId="{F6DEA587-C3E0-4202-A908-8FB440D35AB7}" dt="2023-04-20T13:38:16.207" v="222" actId="26606"/>
          <ac:spMkLst>
            <pc:docMk/>
            <pc:sldMk cId="2599458669" sldId="315"/>
            <ac:spMk id="12" creationId="{32BC26D8-82FB-445E-AA49-62A77D7C1EE0}"/>
          </ac:spMkLst>
        </pc:spChg>
        <pc:spChg chg="add del">
          <ac:chgData name="Inmaculada Ramos" userId="1cab9fb8-9edb-48dc-ad60-75b6786f8819" providerId="ADAL" clId="{F6DEA587-C3E0-4202-A908-8FB440D35AB7}" dt="2023-04-20T13:38:16.207" v="222" actId="26606"/>
          <ac:spMkLst>
            <pc:docMk/>
            <pc:sldMk cId="2599458669" sldId="315"/>
            <ac:spMk id="13" creationId="{CB44330D-EA18-4254-AA95-EB49948539B8}"/>
          </ac:spMkLst>
        </pc:spChg>
        <pc:spChg chg="add del">
          <ac:chgData name="Inmaculada Ramos" userId="1cab9fb8-9edb-48dc-ad60-75b6786f8819" providerId="ADAL" clId="{F6DEA587-C3E0-4202-A908-8FB440D35AB7}" dt="2023-04-24T06:52:30.763" v="476" actId="26606"/>
          <ac:spMkLst>
            <pc:docMk/>
            <pc:sldMk cId="2599458669" sldId="315"/>
            <ac:spMk id="14" creationId="{3783CA14-24A1-485C-8B30-D6A5D87987AD}"/>
          </ac:spMkLst>
        </pc:spChg>
        <pc:spChg chg="add del">
          <ac:chgData name="Inmaculada Ramos" userId="1cab9fb8-9edb-48dc-ad60-75b6786f8819" providerId="ADAL" clId="{F6DEA587-C3E0-4202-A908-8FB440D35AB7}" dt="2023-04-24T06:52:30.763" v="476" actId="26606"/>
          <ac:spMkLst>
            <pc:docMk/>
            <pc:sldMk cId="2599458669" sldId="315"/>
            <ac:spMk id="15" creationId="{F3060C83-F051-4F0E-ABAD-AA0DFC48B218}"/>
          </ac:spMkLst>
        </pc:spChg>
        <pc:spChg chg="add del">
          <ac:chgData name="Inmaculada Ramos" userId="1cab9fb8-9edb-48dc-ad60-75b6786f8819" providerId="ADAL" clId="{F6DEA587-C3E0-4202-A908-8FB440D35AB7}" dt="2023-04-24T06:52:30.763" v="476" actId="26606"/>
          <ac:spMkLst>
            <pc:docMk/>
            <pc:sldMk cId="2599458669" sldId="315"/>
            <ac:spMk id="16" creationId="{9A97C86A-04D6-40F7-AE84-31AB43E6A846}"/>
          </ac:spMkLst>
        </pc:spChg>
        <pc:spChg chg="add del">
          <ac:chgData name="Inmaculada Ramos" userId="1cab9fb8-9edb-48dc-ad60-75b6786f8819" providerId="ADAL" clId="{F6DEA587-C3E0-4202-A908-8FB440D35AB7}" dt="2023-04-24T06:52:30.763" v="476" actId="26606"/>
          <ac:spMkLst>
            <pc:docMk/>
            <pc:sldMk cId="2599458669" sldId="315"/>
            <ac:spMk id="17" creationId="{83C98ABE-055B-441F-B07E-44F97F083C39}"/>
          </ac:spMkLst>
        </pc:spChg>
        <pc:spChg chg="add del">
          <ac:chgData name="Inmaculada Ramos" userId="1cab9fb8-9edb-48dc-ad60-75b6786f8819" providerId="ADAL" clId="{F6DEA587-C3E0-4202-A908-8FB440D35AB7}" dt="2023-04-24T06:52:30.763" v="476" actId="26606"/>
          <ac:spMkLst>
            <pc:docMk/>
            <pc:sldMk cId="2599458669" sldId="315"/>
            <ac:spMk id="18" creationId="{FF9F2414-84E8-453E-B1F3-389FDE8192D9}"/>
          </ac:spMkLst>
        </pc:spChg>
        <pc:spChg chg="add del">
          <ac:chgData name="Inmaculada Ramos" userId="1cab9fb8-9edb-48dc-ad60-75b6786f8819" providerId="ADAL" clId="{F6DEA587-C3E0-4202-A908-8FB440D35AB7}" dt="2023-04-24T06:52:30.763" v="476" actId="26606"/>
          <ac:spMkLst>
            <pc:docMk/>
            <pc:sldMk cId="2599458669" sldId="315"/>
            <ac:spMk id="19" creationId="{29FDB030-9B49-4CED-8CCD-4D99382388AC}"/>
          </ac:spMkLst>
        </pc:spChg>
        <pc:spChg chg="add del">
          <ac:chgData name="Inmaculada Ramos" userId="1cab9fb8-9edb-48dc-ad60-75b6786f8819" providerId="ADAL" clId="{F6DEA587-C3E0-4202-A908-8FB440D35AB7}" dt="2023-04-24T06:52:30.763" v="476" actId="26606"/>
          <ac:spMkLst>
            <pc:docMk/>
            <pc:sldMk cId="2599458669" sldId="315"/>
            <ac:spMk id="20" creationId="{3ECA69A1-7536-43AC-85EF-C7106179F5ED}"/>
          </ac:spMkLst>
        </pc:spChg>
        <pc:spChg chg="add del">
          <ac:chgData name="Inmaculada Ramos" userId="1cab9fb8-9edb-48dc-ad60-75b6786f8819" providerId="ADAL" clId="{F6DEA587-C3E0-4202-A908-8FB440D35AB7}" dt="2023-04-24T09:35:54.970" v="994" actId="26606"/>
          <ac:spMkLst>
            <pc:docMk/>
            <pc:sldMk cId="2599458669" sldId="315"/>
            <ac:spMk id="25" creationId="{8B089790-F4B6-46A7-BB28-7B74A9A9EFDC}"/>
          </ac:spMkLst>
        </pc:spChg>
        <pc:spChg chg="add del">
          <ac:chgData name="Inmaculada Ramos" userId="1cab9fb8-9edb-48dc-ad60-75b6786f8819" providerId="ADAL" clId="{F6DEA587-C3E0-4202-A908-8FB440D35AB7}" dt="2023-04-24T09:35:42.949" v="989" actId="26606"/>
          <ac:spMkLst>
            <pc:docMk/>
            <pc:sldMk cId="2599458669" sldId="315"/>
            <ac:spMk id="33" creationId="{69D184B2-2226-4E31-BCCB-444330767440}"/>
          </ac:spMkLst>
        </pc:spChg>
        <pc:spChg chg="add del">
          <ac:chgData name="Inmaculada Ramos" userId="1cab9fb8-9edb-48dc-ad60-75b6786f8819" providerId="ADAL" clId="{F6DEA587-C3E0-4202-A908-8FB440D35AB7}" dt="2023-04-24T09:35:42.949" v="989" actId="26606"/>
          <ac:spMkLst>
            <pc:docMk/>
            <pc:sldMk cId="2599458669" sldId="315"/>
            <ac:spMk id="34" creationId="{1AC4D4E3-486A-464A-8EC8-D44881097267}"/>
          </ac:spMkLst>
        </pc:spChg>
        <pc:spChg chg="add del">
          <ac:chgData name="Inmaculada Ramos" userId="1cab9fb8-9edb-48dc-ad60-75b6786f8819" providerId="ADAL" clId="{F6DEA587-C3E0-4202-A908-8FB440D35AB7}" dt="2023-04-24T09:35:28.302" v="985" actId="26606"/>
          <ac:spMkLst>
            <pc:docMk/>
            <pc:sldMk cId="2599458669" sldId="315"/>
            <ac:spMk id="36" creationId="{1500B4A4-B1F1-41EA-886A-B8A210DBCA3B}"/>
          </ac:spMkLst>
        </pc:spChg>
        <pc:spChg chg="add del">
          <ac:chgData name="Inmaculada Ramos" userId="1cab9fb8-9edb-48dc-ad60-75b6786f8819" providerId="ADAL" clId="{F6DEA587-C3E0-4202-A908-8FB440D35AB7}" dt="2023-04-24T09:35:28.302" v="985" actId="26606"/>
          <ac:spMkLst>
            <pc:docMk/>
            <pc:sldMk cId="2599458669" sldId="315"/>
            <ac:spMk id="38" creationId="{5E55A99C-0BDC-4DBE-8E40-9FA66F629FA1}"/>
          </ac:spMkLst>
        </pc:spChg>
        <pc:spChg chg="add del">
          <ac:chgData name="Inmaculada Ramos" userId="1cab9fb8-9edb-48dc-ad60-75b6786f8819" providerId="ADAL" clId="{F6DEA587-C3E0-4202-A908-8FB440D35AB7}" dt="2023-04-24T09:35:42.949" v="989" actId="26606"/>
          <ac:spMkLst>
            <pc:docMk/>
            <pc:sldMk cId="2599458669" sldId="315"/>
            <ac:spMk id="40" creationId="{864DE13E-58EB-4475-B79C-0D4FC651239B}"/>
          </ac:spMkLst>
        </pc:spChg>
        <pc:spChg chg="add del">
          <ac:chgData name="Inmaculada Ramos" userId="1cab9fb8-9edb-48dc-ad60-75b6786f8819" providerId="ADAL" clId="{F6DEA587-C3E0-4202-A908-8FB440D35AB7}" dt="2023-04-24T09:35:48.531" v="991" actId="26606"/>
          <ac:spMkLst>
            <pc:docMk/>
            <pc:sldMk cId="2599458669" sldId="315"/>
            <ac:spMk id="42" creationId="{DA2E7C1E-2B5A-4BBA-AE51-1CD8C19309D7}"/>
          </ac:spMkLst>
        </pc:spChg>
        <pc:spChg chg="add del">
          <ac:chgData name="Inmaculada Ramos" userId="1cab9fb8-9edb-48dc-ad60-75b6786f8819" providerId="ADAL" clId="{F6DEA587-C3E0-4202-A908-8FB440D35AB7}" dt="2023-04-24T09:35:48.531" v="991" actId="26606"/>
          <ac:spMkLst>
            <pc:docMk/>
            <pc:sldMk cId="2599458669" sldId="315"/>
            <ac:spMk id="43" creationId="{43DF76B1-5174-4FAF-9D19-FFEE98426836}"/>
          </ac:spMkLst>
        </pc:spChg>
        <pc:spChg chg="add del">
          <ac:chgData name="Inmaculada Ramos" userId="1cab9fb8-9edb-48dc-ad60-75b6786f8819" providerId="ADAL" clId="{F6DEA587-C3E0-4202-A908-8FB440D35AB7}" dt="2023-04-24T09:35:54.948" v="993" actId="26606"/>
          <ac:spMkLst>
            <pc:docMk/>
            <pc:sldMk cId="2599458669" sldId="315"/>
            <ac:spMk id="45" creationId="{63644BFD-D22E-4019-B666-387DA51AEAFD}"/>
          </ac:spMkLst>
        </pc:spChg>
        <pc:spChg chg="add del">
          <ac:chgData name="Inmaculada Ramos" userId="1cab9fb8-9edb-48dc-ad60-75b6786f8819" providerId="ADAL" clId="{F6DEA587-C3E0-4202-A908-8FB440D35AB7}" dt="2023-04-24T09:35:54.948" v="993" actId="26606"/>
          <ac:spMkLst>
            <pc:docMk/>
            <pc:sldMk cId="2599458669" sldId="315"/>
            <ac:spMk id="48" creationId="{3776B14B-F2F4-4825-8DA8-8C7A0F2B3960}"/>
          </ac:spMkLst>
        </pc:spChg>
        <pc:spChg chg="add">
          <ac:chgData name="Inmaculada Ramos" userId="1cab9fb8-9edb-48dc-ad60-75b6786f8819" providerId="ADAL" clId="{F6DEA587-C3E0-4202-A908-8FB440D35AB7}" dt="2023-04-24T09:35:54.970" v="994" actId="26606"/>
          <ac:spMkLst>
            <pc:docMk/>
            <pc:sldMk cId="2599458669" sldId="315"/>
            <ac:spMk id="50" creationId="{AB8C311F-7253-4AED-9701-7FC0708C41C7}"/>
          </ac:spMkLst>
        </pc:spChg>
        <pc:spChg chg="add">
          <ac:chgData name="Inmaculada Ramos" userId="1cab9fb8-9edb-48dc-ad60-75b6786f8819" providerId="ADAL" clId="{F6DEA587-C3E0-4202-A908-8FB440D35AB7}" dt="2023-04-24T09:35:54.970" v="994" actId="26606"/>
          <ac:spMkLst>
            <pc:docMk/>
            <pc:sldMk cId="2599458669" sldId="315"/>
            <ac:spMk id="51" creationId="{FD073016-B734-483B-8953-5BADEE145112}"/>
          </ac:spMkLst>
        </pc:spChg>
        <pc:spChg chg="add">
          <ac:chgData name="Inmaculada Ramos" userId="1cab9fb8-9edb-48dc-ad60-75b6786f8819" providerId="ADAL" clId="{F6DEA587-C3E0-4202-A908-8FB440D35AB7}" dt="2023-04-24T09:35:54.970" v="994" actId="26606"/>
          <ac:spMkLst>
            <pc:docMk/>
            <pc:sldMk cId="2599458669" sldId="315"/>
            <ac:spMk id="52" creationId="{90A7EAB6-59D3-4325-8DE6-E0CA4009CE53}"/>
          </ac:spMkLst>
        </pc:spChg>
        <pc:spChg chg="add">
          <ac:chgData name="Inmaculada Ramos" userId="1cab9fb8-9edb-48dc-ad60-75b6786f8819" providerId="ADAL" clId="{F6DEA587-C3E0-4202-A908-8FB440D35AB7}" dt="2023-04-24T09:35:54.970" v="994" actId="26606"/>
          <ac:spMkLst>
            <pc:docMk/>
            <pc:sldMk cId="2599458669" sldId="315"/>
            <ac:spMk id="53" creationId="{A8D57A06-A426-446D-B02C-A2DC6B62E45E}"/>
          </ac:spMkLst>
        </pc:spChg>
        <pc:grpChg chg="add del">
          <ac:chgData name="Inmaculada Ramos" userId="1cab9fb8-9edb-48dc-ad60-75b6786f8819" providerId="ADAL" clId="{F6DEA587-C3E0-4202-A908-8FB440D35AB7}" dt="2023-04-24T09:35:54.970" v="994" actId="26606"/>
          <ac:grpSpMkLst>
            <pc:docMk/>
            <pc:sldMk cId="2599458669" sldId="315"/>
            <ac:grpSpMk id="27" creationId="{9DE3F54D-33BC-4382-A2AB-5E002F0F1166}"/>
          </ac:grpSpMkLst>
        </pc:grpChg>
        <pc:grpChg chg="add del">
          <ac:chgData name="Inmaculada Ramos" userId="1cab9fb8-9edb-48dc-ad60-75b6786f8819" providerId="ADAL" clId="{F6DEA587-C3E0-4202-A908-8FB440D35AB7}" dt="2023-04-24T09:35:54.948" v="993" actId="26606"/>
          <ac:grpSpMkLst>
            <pc:docMk/>
            <pc:sldMk cId="2599458669" sldId="315"/>
            <ac:grpSpMk id="46" creationId="{5FE9FE4C-C9E0-4C54-8010-EA9D29CD4D59}"/>
          </ac:grpSpMkLst>
        </pc:grpChg>
        <pc:picChg chg="add del mod">
          <ac:chgData name="Inmaculada Ramos" userId="1cab9fb8-9edb-48dc-ad60-75b6786f8819" providerId="ADAL" clId="{F6DEA587-C3E0-4202-A908-8FB440D35AB7}" dt="2023-04-24T09:35:02.721" v="982" actId="478"/>
          <ac:picMkLst>
            <pc:docMk/>
            <pc:sldMk cId="2599458669" sldId="315"/>
            <ac:picMk id="3" creationId="{29AF1C77-B59D-8604-85E6-BFD5E4C2A8DF}"/>
          </ac:picMkLst>
        </pc:picChg>
        <pc:picChg chg="add mod">
          <ac:chgData name="Inmaculada Ramos" userId="1cab9fb8-9edb-48dc-ad60-75b6786f8819" providerId="ADAL" clId="{F6DEA587-C3E0-4202-A908-8FB440D35AB7}" dt="2023-04-24T09:35:54.970" v="994" actId="26606"/>
          <ac:picMkLst>
            <pc:docMk/>
            <pc:sldMk cId="2599458669" sldId="315"/>
            <ac:picMk id="4" creationId="{8779C861-CF01-900D-DB66-203606D7BA00}"/>
          </ac:picMkLst>
        </pc:picChg>
      </pc:sldChg>
      <pc:sldChg chg="addSp delSp modSp new mod modTransition setBg">
        <pc:chgData name="Inmaculada Ramos" userId="1cab9fb8-9edb-48dc-ad60-75b6786f8819" providerId="ADAL" clId="{F6DEA587-C3E0-4202-A908-8FB440D35AB7}" dt="2023-04-24T10:09:31.812" v="1049"/>
        <pc:sldMkLst>
          <pc:docMk/>
          <pc:sldMk cId="4215763092" sldId="316"/>
        </pc:sldMkLst>
        <pc:spChg chg="add del">
          <ac:chgData name="Inmaculada Ramos" userId="1cab9fb8-9edb-48dc-ad60-75b6786f8819" providerId="ADAL" clId="{F6DEA587-C3E0-4202-A908-8FB440D35AB7}" dt="2023-04-20T13:42:51.617" v="239" actId="26606"/>
          <ac:spMkLst>
            <pc:docMk/>
            <pc:sldMk cId="4215763092" sldId="316"/>
            <ac:spMk id="8" creationId="{42A4FC2C-047E-45A5-965D-8E1E3BF09BC6}"/>
          </ac:spMkLst>
        </pc:spChg>
        <pc:spChg chg="add del">
          <ac:chgData name="Inmaculada Ramos" userId="1cab9fb8-9edb-48dc-ad60-75b6786f8819" providerId="ADAL" clId="{F6DEA587-C3E0-4202-A908-8FB440D35AB7}" dt="2023-04-24T06:53:01.699" v="479" actId="26606"/>
          <ac:spMkLst>
            <pc:docMk/>
            <pc:sldMk cId="4215763092" sldId="316"/>
            <ac:spMk id="13" creationId="{F3060C83-F051-4F0E-ABAD-AA0DFC48B218}"/>
          </ac:spMkLst>
        </pc:spChg>
        <pc:spChg chg="add del">
          <ac:chgData name="Inmaculada Ramos" userId="1cab9fb8-9edb-48dc-ad60-75b6786f8819" providerId="ADAL" clId="{F6DEA587-C3E0-4202-A908-8FB440D35AB7}" dt="2023-04-24T06:53:01.699" v="479" actId="26606"/>
          <ac:spMkLst>
            <pc:docMk/>
            <pc:sldMk cId="4215763092" sldId="316"/>
            <ac:spMk id="15" creationId="{83C98ABE-055B-441F-B07E-44F97F083C39}"/>
          </ac:spMkLst>
        </pc:spChg>
        <pc:spChg chg="add del">
          <ac:chgData name="Inmaculada Ramos" userId="1cab9fb8-9edb-48dc-ad60-75b6786f8819" providerId="ADAL" clId="{F6DEA587-C3E0-4202-A908-8FB440D35AB7}" dt="2023-04-24T06:53:01.699" v="479" actId="26606"/>
          <ac:spMkLst>
            <pc:docMk/>
            <pc:sldMk cId="4215763092" sldId="316"/>
            <ac:spMk id="17" creationId="{29FDB030-9B49-4CED-8CCD-4D99382388AC}"/>
          </ac:spMkLst>
        </pc:spChg>
        <pc:spChg chg="add del">
          <ac:chgData name="Inmaculada Ramos" userId="1cab9fb8-9edb-48dc-ad60-75b6786f8819" providerId="ADAL" clId="{F6DEA587-C3E0-4202-A908-8FB440D35AB7}" dt="2023-04-24T06:53:01.699" v="479" actId="26606"/>
          <ac:spMkLst>
            <pc:docMk/>
            <pc:sldMk cId="4215763092" sldId="316"/>
            <ac:spMk id="19" creationId="{3783CA14-24A1-485C-8B30-D6A5D87987AD}"/>
          </ac:spMkLst>
        </pc:spChg>
        <pc:spChg chg="add del">
          <ac:chgData name="Inmaculada Ramos" userId="1cab9fb8-9edb-48dc-ad60-75b6786f8819" providerId="ADAL" clId="{F6DEA587-C3E0-4202-A908-8FB440D35AB7}" dt="2023-04-24T06:53:01.699" v="479" actId="26606"/>
          <ac:spMkLst>
            <pc:docMk/>
            <pc:sldMk cId="4215763092" sldId="316"/>
            <ac:spMk id="21" creationId="{9A97C86A-04D6-40F7-AE84-31AB43E6A846}"/>
          </ac:spMkLst>
        </pc:spChg>
        <pc:spChg chg="add del">
          <ac:chgData name="Inmaculada Ramos" userId="1cab9fb8-9edb-48dc-ad60-75b6786f8819" providerId="ADAL" clId="{F6DEA587-C3E0-4202-A908-8FB440D35AB7}" dt="2023-04-24T06:53:01.699" v="479" actId="26606"/>
          <ac:spMkLst>
            <pc:docMk/>
            <pc:sldMk cId="4215763092" sldId="316"/>
            <ac:spMk id="23" creationId="{FF9F2414-84E8-453E-B1F3-389FDE8192D9}"/>
          </ac:spMkLst>
        </pc:spChg>
        <pc:spChg chg="add del">
          <ac:chgData name="Inmaculada Ramos" userId="1cab9fb8-9edb-48dc-ad60-75b6786f8819" providerId="ADAL" clId="{F6DEA587-C3E0-4202-A908-8FB440D35AB7}" dt="2023-04-24T06:53:01.699" v="479" actId="26606"/>
          <ac:spMkLst>
            <pc:docMk/>
            <pc:sldMk cId="4215763092" sldId="316"/>
            <ac:spMk id="25" creationId="{3ECA69A1-7536-43AC-85EF-C7106179F5ED}"/>
          </ac:spMkLst>
        </pc:spChg>
        <pc:spChg chg="add del">
          <ac:chgData name="Inmaculada Ramos" userId="1cab9fb8-9edb-48dc-ad60-75b6786f8819" providerId="ADAL" clId="{F6DEA587-C3E0-4202-A908-8FB440D35AB7}" dt="2023-04-24T06:53:01.683" v="478" actId="26606"/>
          <ac:spMkLst>
            <pc:docMk/>
            <pc:sldMk cId="4215763092" sldId="316"/>
            <ac:spMk id="30" creationId="{8950AD4C-6AF3-49F8-94E1-DBCAFB39478B}"/>
          </ac:spMkLst>
        </pc:spChg>
        <pc:spChg chg="add del">
          <ac:chgData name="Inmaculada Ramos" userId="1cab9fb8-9edb-48dc-ad60-75b6786f8819" providerId="ADAL" clId="{F6DEA587-C3E0-4202-A908-8FB440D35AB7}" dt="2023-04-24T06:53:01.683" v="478" actId="26606"/>
          <ac:spMkLst>
            <pc:docMk/>
            <pc:sldMk cId="4215763092" sldId="316"/>
            <ac:spMk id="32" creationId="{C85F553D-483A-4D93-B429-9C1258836046}"/>
          </ac:spMkLst>
        </pc:spChg>
        <pc:spChg chg="add del">
          <ac:chgData name="Inmaculada Ramos" userId="1cab9fb8-9edb-48dc-ad60-75b6786f8819" providerId="ADAL" clId="{F6DEA587-C3E0-4202-A908-8FB440D35AB7}" dt="2023-04-24T06:53:01.683" v="478" actId="26606"/>
          <ac:spMkLst>
            <pc:docMk/>
            <pc:sldMk cId="4215763092" sldId="316"/>
            <ac:spMk id="34" creationId="{DB1626B1-BAC7-4893-A5AC-620597685187}"/>
          </ac:spMkLst>
        </pc:spChg>
        <pc:spChg chg="add del">
          <ac:chgData name="Inmaculada Ramos" userId="1cab9fb8-9edb-48dc-ad60-75b6786f8819" providerId="ADAL" clId="{F6DEA587-C3E0-4202-A908-8FB440D35AB7}" dt="2023-04-24T06:53:01.683" v="478" actId="26606"/>
          <ac:spMkLst>
            <pc:docMk/>
            <pc:sldMk cId="4215763092" sldId="316"/>
            <ac:spMk id="36" creationId="{D64E9910-51FE-45BF-973D-9D2401FD3C63}"/>
          </ac:spMkLst>
        </pc:spChg>
        <pc:spChg chg="add">
          <ac:chgData name="Inmaculada Ramos" userId="1cab9fb8-9edb-48dc-ad60-75b6786f8819" providerId="ADAL" clId="{F6DEA587-C3E0-4202-A908-8FB440D35AB7}" dt="2023-04-24T06:53:01.699" v="479" actId="26606"/>
          <ac:spMkLst>
            <pc:docMk/>
            <pc:sldMk cId="4215763092" sldId="316"/>
            <ac:spMk id="38" creationId="{8B089790-F4B6-46A7-BB28-7B74A9A9EFDC}"/>
          </ac:spMkLst>
        </pc:spChg>
        <pc:grpChg chg="add">
          <ac:chgData name="Inmaculada Ramos" userId="1cab9fb8-9edb-48dc-ad60-75b6786f8819" providerId="ADAL" clId="{F6DEA587-C3E0-4202-A908-8FB440D35AB7}" dt="2023-04-24T06:53:01.699" v="479" actId="26606"/>
          <ac:grpSpMkLst>
            <pc:docMk/>
            <pc:sldMk cId="4215763092" sldId="316"/>
            <ac:grpSpMk id="39" creationId="{9DE3F54D-33BC-4382-A2AB-5E002F0F1166}"/>
          </ac:grpSpMkLst>
        </pc:grpChg>
        <pc:picChg chg="add mod">
          <ac:chgData name="Inmaculada Ramos" userId="1cab9fb8-9edb-48dc-ad60-75b6786f8819" providerId="ADAL" clId="{F6DEA587-C3E0-4202-A908-8FB440D35AB7}" dt="2023-04-24T06:53:01.699" v="479" actId="26606"/>
          <ac:picMkLst>
            <pc:docMk/>
            <pc:sldMk cId="4215763092" sldId="316"/>
            <ac:picMk id="3" creationId="{5C17AAD1-0E36-3779-8D06-E6E0BA7B5AF8}"/>
          </ac:picMkLst>
        </pc:picChg>
      </pc:sldChg>
      <pc:sldChg chg="addSp delSp modSp new del mod setBg">
        <pc:chgData name="Inmaculada Ramos" userId="1cab9fb8-9edb-48dc-ad60-75b6786f8819" providerId="ADAL" clId="{F6DEA587-C3E0-4202-A908-8FB440D35AB7}" dt="2023-04-24T07:06:15.765" v="630" actId="47"/>
        <pc:sldMkLst>
          <pc:docMk/>
          <pc:sldMk cId="1121988281" sldId="317"/>
        </pc:sldMkLst>
        <pc:spChg chg="add del">
          <ac:chgData name="Inmaculada Ramos" userId="1cab9fb8-9edb-48dc-ad60-75b6786f8819" providerId="ADAL" clId="{F6DEA587-C3E0-4202-A908-8FB440D35AB7}" dt="2023-04-20T13:41:26.803" v="232" actId="26606"/>
          <ac:spMkLst>
            <pc:docMk/>
            <pc:sldMk cId="1121988281" sldId="317"/>
            <ac:spMk id="8" creationId="{F3060C83-F051-4F0E-ABAD-AA0DFC48B218}"/>
          </ac:spMkLst>
        </pc:spChg>
        <pc:spChg chg="add del">
          <ac:chgData name="Inmaculada Ramos" userId="1cab9fb8-9edb-48dc-ad60-75b6786f8819" providerId="ADAL" clId="{F6DEA587-C3E0-4202-A908-8FB440D35AB7}" dt="2023-04-20T13:41:26.803" v="232" actId="26606"/>
          <ac:spMkLst>
            <pc:docMk/>
            <pc:sldMk cId="1121988281" sldId="317"/>
            <ac:spMk id="10" creationId="{83C98ABE-055B-441F-B07E-44F97F083C39}"/>
          </ac:spMkLst>
        </pc:spChg>
        <pc:spChg chg="add del">
          <ac:chgData name="Inmaculada Ramos" userId="1cab9fb8-9edb-48dc-ad60-75b6786f8819" providerId="ADAL" clId="{F6DEA587-C3E0-4202-A908-8FB440D35AB7}" dt="2023-04-20T13:41:26.803" v="232" actId="26606"/>
          <ac:spMkLst>
            <pc:docMk/>
            <pc:sldMk cId="1121988281" sldId="317"/>
            <ac:spMk id="12" creationId="{29FDB030-9B49-4CED-8CCD-4D99382388AC}"/>
          </ac:spMkLst>
        </pc:spChg>
        <pc:spChg chg="add del">
          <ac:chgData name="Inmaculada Ramos" userId="1cab9fb8-9edb-48dc-ad60-75b6786f8819" providerId="ADAL" clId="{F6DEA587-C3E0-4202-A908-8FB440D35AB7}" dt="2023-04-20T13:41:26.803" v="232" actId="26606"/>
          <ac:spMkLst>
            <pc:docMk/>
            <pc:sldMk cId="1121988281" sldId="317"/>
            <ac:spMk id="14" creationId="{3783CA14-24A1-485C-8B30-D6A5D87987AD}"/>
          </ac:spMkLst>
        </pc:spChg>
        <pc:spChg chg="add del">
          <ac:chgData name="Inmaculada Ramos" userId="1cab9fb8-9edb-48dc-ad60-75b6786f8819" providerId="ADAL" clId="{F6DEA587-C3E0-4202-A908-8FB440D35AB7}" dt="2023-04-20T13:41:26.803" v="232" actId="26606"/>
          <ac:spMkLst>
            <pc:docMk/>
            <pc:sldMk cId="1121988281" sldId="317"/>
            <ac:spMk id="16" creationId="{9A97C86A-04D6-40F7-AE84-31AB43E6A846}"/>
          </ac:spMkLst>
        </pc:spChg>
        <pc:spChg chg="add del">
          <ac:chgData name="Inmaculada Ramos" userId="1cab9fb8-9edb-48dc-ad60-75b6786f8819" providerId="ADAL" clId="{F6DEA587-C3E0-4202-A908-8FB440D35AB7}" dt="2023-04-20T13:41:26.803" v="232" actId="26606"/>
          <ac:spMkLst>
            <pc:docMk/>
            <pc:sldMk cId="1121988281" sldId="317"/>
            <ac:spMk id="18" creationId="{FF9F2414-84E8-453E-B1F3-389FDE8192D9}"/>
          </ac:spMkLst>
        </pc:spChg>
        <pc:spChg chg="add del">
          <ac:chgData name="Inmaculada Ramos" userId="1cab9fb8-9edb-48dc-ad60-75b6786f8819" providerId="ADAL" clId="{F6DEA587-C3E0-4202-A908-8FB440D35AB7}" dt="2023-04-20T13:41:26.803" v="232" actId="26606"/>
          <ac:spMkLst>
            <pc:docMk/>
            <pc:sldMk cId="1121988281" sldId="317"/>
            <ac:spMk id="20" creationId="{3ECA69A1-7536-43AC-85EF-C7106179F5ED}"/>
          </ac:spMkLst>
        </pc:spChg>
        <pc:spChg chg="add">
          <ac:chgData name="Inmaculada Ramos" userId="1cab9fb8-9edb-48dc-ad60-75b6786f8819" providerId="ADAL" clId="{F6DEA587-C3E0-4202-A908-8FB440D35AB7}" dt="2023-04-20T13:41:26.803" v="232" actId="26606"/>
          <ac:spMkLst>
            <pc:docMk/>
            <pc:sldMk cId="1121988281" sldId="317"/>
            <ac:spMk id="25" creationId="{A169D286-F4D7-4C8B-A6BD-D05384C7F1D8}"/>
          </ac:spMkLst>
        </pc:spChg>
        <pc:spChg chg="add">
          <ac:chgData name="Inmaculada Ramos" userId="1cab9fb8-9edb-48dc-ad60-75b6786f8819" providerId="ADAL" clId="{F6DEA587-C3E0-4202-A908-8FB440D35AB7}" dt="2023-04-20T13:41:26.803" v="232" actId="26606"/>
          <ac:spMkLst>
            <pc:docMk/>
            <pc:sldMk cId="1121988281" sldId="317"/>
            <ac:spMk id="27" creationId="{39E8235E-135E-4261-8F54-2B316E493C42}"/>
          </ac:spMkLst>
        </pc:spChg>
        <pc:spChg chg="add">
          <ac:chgData name="Inmaculada Ramos" userId="1cab9fb8-9edb-48dc-ad60-75b6786f8819" providerId="ADAL" clId="{F6DEA587-C3E0-4202-A908-8FB440D35AB7}" dt="2023-04-20T13:41:26.803" v="232" actId="26606"/>
          <ac:spMkLst>
            <pc:docMk/>
            <pc:sldMk cId="1121988281" sldId="317"/>
            <ac:spMk id="29" creationId="{D4ED8EC3-4D57-4620-93CE-4E6661F09A3E}"/>
          </ac:spMkLst>
        </pc:spChg>
        <pc:spChg chg="add">
          <ac:chgData name="Inmaculada Ramos" userId="1cab9fb8-9edb-48dc-ad60-75b6786f8819" providerId="ADAL" clId="{F6DEA587-C3E0-4202-A908-8FB440D35AB7}" dt="2023-04-20T13:41:26.803" v="232" actId="26606"/>
          <ac:spMkLst>
            <pc:docMk/>
            <pc:sldMk cId="1121988281" sldId="317"/>
            <ac:spMk id="31" creationId="{83BCB34A-2F40-4F41-8488-A134C1C155B7}"/>
          </ac:spMkLst>
        </pc:spChg>
        <pc:spChg chg="add">
          <ac:chgData name="Inmaculada Ramos" userId="1cab9fb8-9edb-48dc-ad60-75b6786f8819" providerId="ADAL" clId="{F6DEA587-C3E0-4202-A908-8FB440D35AB7}" dt="2023-04-20T13:41:26.803" v="232" actId="26606"/>
          <ac:spMkLst>
            <pc:docMk/>
            <pc:sldMk cId="1121988281" sldId="317"/>
            <ac:spMk id="33" creationId="{F78382DC-4207-465E-B379-1E16448AA222}"/>
          </ac:spMkLst>
        </pc:spChg>
        <pc:picChg chg="add mod ord">
          <ac:chgData name="Inmaculada Ramos" userId="1cab9fb8-9edb-48dc-ad60-75b6786f8819" providerId="ADAL" clId="{F6DEA587-C3E0-4202-A908-8FB440D35AB7}" dt="2023-04-20T13:41:26.803" v="232" actId="26606"/>
          <ac:picMkLst>
            <pc:docMk/>
            <pc:sldMk cId="1121988281" sldId="317"/>
            <ac:picMk id="3" creationId="{CEAA7900-DEB3-EE7B-1B0C-8ED8DBA6797A}"/>
          </ac:picMkLst>
        </pc:picChg>
        <pc:picChg chg="add mod">
          <ac:chgData name="Inmaculada Ramos" userId="1cab9fb8-9edb-48dc-ad60-75b6786f8819" providerId="ADAL" clId="{F6DEA587-C3E0-4202-A908-8FB440D35AB7}" dt="2023-04-20T13:41:26.803" v="232" actId="26606"/>
          <ac:picMkLst>
            <pc:docMk/>
            <pc:sldMk cId="1121988281" sldId="317"/>
            <ac:picMk id="5" creationId="{A3B68C2B-C2F1-9CAF-6B2A-E677E3BF6521}"/>
          </ac:picMkLst>
        </pc:picChg>
      </pc:sldChg>
      <pc:sldChg chg="addSp delSp modSp new mod modTransition setBg">
        <pc:chgData name="Inmaculada Ramos" userId="1cab9fb8-9edb-48dc-ad60-75b6786f8819" providerId="ADAL" clId="{F6DEA587-C3E0-4202-A908-8FB440D35AB7}" dt="2023-04-24T10:09:31.812" v="1049"/>
        <pc:sldMkLst>
          <pc:docMk/>
          <pc:sldMk cId="902495995" sldId="318"/>
        </pc:sldMkLst>
        <pc:spChg chg="add del">
          <ac:chgData name="Inmaculada Ramos" userId="1cab9fb8-9edb-48dc-ad60-75b6786f8819" providerId="ADAL" clId="{F6DEA587-C3E0-4202-A908-8FB440D35AB7}" dt="2023-04-24T06:51:39.300" v="475" actId="26606"/>
          <ac:spMkLst>
            <pc:docMk/>
            <pc:sldMk cId="902495995" sldId="318"/>
            <ac:spMk id="8" creationId="{F3060C83-F051-4F0E-ABAD-AA0DFC48B218}"/>
          </ac:spMkLst>
        </pc:spChg>
        <pc:spChg chg="add del">
          <ac:chgData name="Inmaculada Ramos" userId="1cab9fb8-9edb-48dc-ad60-75b6786f8819" providerId="ADAL" clId="{F6DEA587-C3E0-4202-A908-8FB440D35AB7}" dt="2023-04-24T06:51:39.300" v="475" actId="26606"/>
          <ac:spMkLst>
            <pc:docMk/>
            <pc:sldMk cId="902495995" sldId="318"/>
            <ac:spMk id="10" creationId="{83C98ABE-055B-441F-B07E-44F97F083C39}"/>
          </ac:spMkLst>
        </pc:spChg>
        <pc:spChg chg="add del">
          <ac:chgData name="Inmaculada Ramos" userId="1cab9fb8-9edb-48dc-ad60-75b6786f8819" providerId="ADAL" clId="{F6DEA587-C3E0-4202-A908-8FB440D35AB7}" dt="2023-04-24T06:51:39.300" v="475" actId="26606"/>
          <ac:spMkLst>
            <pc:docMk/>
            <pc:sldMk cId="902495995" sldId="318"/>
            <ac:spMk id="12" creationId="{29FDB030-9B49-4CED-8CCD-4D99382388AC}"/>
          </ac:spMkLst>
        </pc:spChg>
        <pc:spChg chg="add del">
          <ac:chgData name="Inmaculada Ramos" userId="1cab9fb8-9edb-48dc-ad60-75b6786f8819" providerId="ADAL" clId="{F6DEA587-C3E0-4202-A908-8FB440D35AB7}" dt="2023-04-24T06:51:39.300" v="475" actId="26606"/>
          <ac:spMkLst>
            <pc:docMk/>
            <pc:sldMk cId="902495995" sldId="318"/>
            <ac:spMk id="14" creationId="{3783CA14-24A1-485C-8B30-D6A5D87987AD}"/>
          </ac:spMkLst>
        </pc:spChg>
        <pc:spChg chg="add del">
          <ac:chgData name="Inmaculada Ramos" userId="1cab9fb8-9edb-48dc-ad60-75b6786f8819" providerId="ADAL" clId="{F6DEA587-C3E0-4202-A908-8FB440D35AB7}" dt="2023-04-24T06:51:39.300" v="475" actId="26606"/>
          <ac:spMkLst>
            <pc:docMk/>
            <pc:sldMk cId="902495995" sldId="318"/>
            <ac:spMk id="16" creationId="{9A97C86A-04D6-40F7-AE84-31AB43E6A846}"/>
          </ac:spMkLst>
        </pc:spChg>
        <pc:spChg chg="add del">
          <ac:chgData name="Inmaculada Ramos" userId="1cab9fb8-9edb-48dc-ad60-75b6786f8819" providerId="ADAL" clId="{F6DEA587-C3E0-4202-A908-8FB440D35AB7}" dt="2023-04-24T06:51:39.300" v="475" actId="26606"/>
          <ac:spMkLst>
            <pc:docMk/>
            <pc:sldMk cId="902495995" sldId="318"/>
            <ac:spMk id="18" creationId="{FF9F2414-84E8-453E-B1F3-389FDE8192D9}"/>
          </ac:spMkLst>
        </pc:spChg>
        <pc:spChg chg="add del">
          <ac:chgData name="Inmaculada Ramos" userId="1cab9fb8-9edb-48dc-ad60-75b6786f8819" providerId="ADAL" clId="{F6DEA587-C3E0-4202-A908-8FB440D35AB7}" dt="2023-04-24T06:51:39.300" v="475" actId="26606"/>
          <ac:spMkLst>
            <pc:docMk/>
            <pc:sldMk cId="902495995" sldId="318"/>
            <ac:spMk id="20" creationId="{3ECA69A1-7536-43AC-85EF-C7106179F5ED}"/>
          </ac:spMkLst>
        </pc:spChg>
        <pc:spChg chg="add">
          <ac:chgData name="Inmaculada Ramos" userId="1cab9fb8-9edb-48dc-ad60-75b6786f8819" providerId="ADAL" clId="{F6DEA587-C3E0-4202-A908-8FB440D35AB7}" dt="2023-04-24T06:51:39.300" v="475" actId="26606"/>
          <ac:spMkLst>
            <pc:docMk/>
            <pc:sldMk cId="902495995" sldId="318"/>
            <ac:spMk id="25" creationId="{8B089790-F4B6-46A7-BB28-7B74A9A9EFDC}"/>
          </ac:spMkLst>
        </pc:spChg>
        <pc:spChg chg="add">
          <ac:chgData name="Inmaculada Ramos" userId="1cab9fb8-9edb-48dc-ad60-75b6786f8819" providerId="ADAL" clId="{F6DEA587-C3E0-4202-A908-8FB440D35AB7}" dt="2023-04-24T06:51:39.300" v="475" actId="26606"/>
          <ac:spMkLst>
            <pc:docMk/>
            <pc:sldMk cId="902495995" sldId="318"/>
            <ac:spMk id="27" creationId="{9A191B90-62D1-4718-B891-6A3FC82DD6A2}"/>
          </ac:spMkLst>
        </pc:spChg>
        <pc:grpChg chg="add">
          <ac:chgData name="Inmaculada Ramos" userId="1cab9fb8-9edb-48dc-ad60-75b6786f8819" providerId="ADAL" clId="{F6DEA587-C3E0-4202-A908-8FB440D35AB7}" dt="2023-04-24T06:51:39.300" v="475" actId="26606"/>
          <ac:grpSpMkLst>
            <pc:docMk/>
            <pc:sldMk cId="902495995" sldId="318"/>
            <ac:grpSpMk id="29" creationId="{63A1050F-42B7-42F4-9436-314DB03DE463}"/>
          </ac:grpSpMkLst>
        </pc:grpChg>
        <pc:grpChg chg="add">
          <ac:chgData name="Inmaculada Ramos" userId="1cab9fb8-9edb-48dc-ad60-75b6786f8819" providerId="ADAL" clId="{F6DEA587-C3E0-4202-A908-8FB440D35AB7}" dt="2023-04-24T06:51:39.300" v="475" actId="26606"/>
          <ac:grpSpMkLst>
            <pc:docMk/>
            <pc:sldMk cId="902495995" sldId="318"/>
            <ac:grpSpMk id="35" creationId="{CB04806E-DE07-4370-8B2D-439E32B3A25B}"/>
          </ac:grpSpMkLst>
        </pc:grpChg>
        <pc:picChg chg="add mod">
          <ac:chgData name="Inmaculada Ramos" userId="1cab9fb8-9edb-48dc-ad60-75b6786f8819" providerId="ADAL" clId="{F6DEA587-C3E0-4202-A908-8FB440D35AB7}" dt="2023-04-24T06:51:39.300" v="475" actId="26606"/>
          <ac:picMkLst>
            <pc:docMk/>
            <pc:sldMk cId="902495995" sldId="318"/>
            <ac:picMk id="3" creationId="{36A680DC-30B8-0318-5248-6276F9592488}"/>
          </ac:picMkLst>
        </pc:picChg>
      </pc:sldChg>
      <pc:sldChg chg="addSp delSp modSp new mod modTransition setBg">
        <pc:chgData name="Inmaculada Ramos" userId="1cab9fb8-9edb-48dc-ad60-75b6786f8819" providerId="ADAL" clId="{F6DEA587-C3E0-4202-A908-8FB440D35AB7}" dt="2023-04-24T10:09:31.812" v="1049"/>
        <pc:sldMkLst>
          <pc:docMk/>
          <pc:sldMk cId="1320288537" sldId="319"/>
        </pc:sldMkLst>
        <pc:spChg chg="add del">
          <ac:chgData name="Inmaculada Ramos" userId="1cab9fb8-9edb-48dc-ad60-75b6786f8819" providerId="ADAL" clId="{F6DEA587-C3E0-4202-A908-8FB440D35AB7}" dt="2023-04-24T06:51:11.041" v="474" actId="26606"/>
          <ac:spMkLst>
            <pc:docMk/>
            <pc:sldMk cId="1320288537" sldId="319"/>
            <ac:spMk id="8" creationId="{F3060C83-F051-4F0E-ABAD-AA0DFC48B218}"/>
          </ac:spMkLst>
        </pc:spChg>
        <pc:spChg chg="add del">
          <ac:chgData name="Inmaculada Ramos" userId="1cab9fb8-9edb-48dc-ad60-75b6786f8819" providerId="ADAL" clId="{F6DEA587-C3E0-4202-A908-8FB440D35AB7}" dt="2023-04-24T06:51:11.041" v="474" actId="26606"/>
          <ac:spMkLst>
            <pc:docMk/>
            <pc:sldMk cId="1320288537" sldId="319"/>
            <ac:spMk id="10" creationId="{83C98ABE-055B-441F-B07E-44F97F083C39}"/>
          </ac:spMkLst>
        </pc:spChg>
        <pc:spChg chg="add del">
          <ac:chgData name="Inmaculada Ramos" userId="1cab9fb8-9edb-48dc-ad60-75b6786f8819" providerId="ADAL" clId="{F6DEA587-C3E0-4202-A908-8FB440D35AB7}" dt="2023-04-24T06:51:11.041" v="474" actId="26606"/>
          <ac:spMkLst>
            <pc:docMk/>
            <pc:sldMk cId="1320288537" sldId="319"/>
            <ac:spMk id="12" creationId="{29FDB030-9B49-4CED-8CCD-4D99382388AC}"/>
          </ac:spMkLst>
        </pc:spChg>
        <pc:spChg chg="add del">
          <ac:chgData name="Inmaculada Ramos" userId="1cab9fb8-9edb-48dc-ad60-75b6786f8819" providerId="ADAL" clId="{F6DEA587-C3E0-4202-A908-8FB440D35AB7}" dt="2023-04-24T06:51:11.041" v="474" actId="26606"/>
          <ac:spMkLst>
            <pc:docMk/>
            <pc:sldMk cId="1320288537" sldId="319"/>
            <ac:spMk id="14" creationId="{3783CA14-24A1-485C-8B30-D6A5D87987AD}"/>
          </ac:spMkLst>
        </pc:spChg>
        <pc:spChg chg="add del">
          <ac:chgData name="Inmaculada Ramos" userId="1cab9fb8-9edb-48dc-ad60-75b6786f8819" providerId="ADAL" clId="{F6DEA587-C3E0-4202-A908-8FB440D35AB7}" dt="2023-04-24T06:51:11.041" v="474" actId="26606"/>
          <ac:spMkLst>
            <pc:docMk/>
            <pc:sldMk cId="1320288537" sldId="319"/>
            <ac:spMk id="16" creationId="{9A97C86A-04D6-40F7-AE84-31AB43E6A846}"/>
          </ac:spMkLst>
        </pc:spChg>
        <pc:spChg chg="add del">
          <ac:chgData name="Inmaculada Ramos" userId="1cab9fb8-9edb-48dc-ad60-75b6786f8819" providerId="ADAL" clId="{F6DEA587-C3E0-4202-A908-8FB440D35AB7}" dt="2023-04-24T06:51:11.041" v="474" actId="26606"/>
          <ac:spMkLst>
            <pc:docMk/>
            <pc:sldMk cId="1320288537" sldId="319"/>
            <ac:spMk id="18" creationId="{FF9F2414-84E8-453E-B1F3-389FDE8192D9}"/>
          </ac:spMkLst>
        </pc:spChg>
        <pc:spChg chg="add del">
          <ac:chgData name="Inmaculada Ramos" userId="1cab9fb8-9edb-48dc-ad60-75b6786f8819" providerId="ADAL" clId="{F6DEA587-C3E0-4202-A908-8FB440D35AB7}" dt="2023-04-24T06:51:11.041" v="474" actId="26606"/>
          <ac:spMkLst>
            <pc:docMk/>
            <pc:sldMk cId="1320288537" sldId="319"/>
            <ac:spMk id="20" creationId="{3ECA69A1-7536-43AC-85EF-C7106179F5ED}"/>
          </ac:spMkLst>
        </pc:spChg>
        <pc:spChg chg="add del">
          <ac:chgData name="Inmaculada Ramos" userId="1cab9fb8-9edb-48dc-ad60-75b6786f8819" providerId="ADAL" clId="{F6DEA587-C3E0-4202-A908-8FB440D35AB7}" dt="2023-04-24T06:51:05.249" v="471" actId="26606"/>
          <ac:spMkLst>
            <pc:docMk/>
            <pc:sldMk cId="1320288537" sldId="319"/>
            <ac:spMk id="25" creationId="{3DAD86CA-8235-409B-982B-5E7A033E2392}"/>
          </ac:spMkLst>
        </pc:spChg>
        <pc:spChg chg="add del">
          <ac:chgData name="Inmaculada Ramos" userId="1cab9fb8-9edb-48dc-ad60-75b6786f8819" providerId="ADAL" clId="{F6DEA587-C3E0-4202-A908-8FB440D35AB7}" dt="2023-04-24T06:51:05.249" v="471" actId="26606"/>
          <ac:spMkLst>
            <pc:docMk/>
            <pc:sldMk cId="1320288537" sldId="319"/>
            <ac:spMk id="27" creationId="{9F234FBA-3501-47B4-AE0C-AA4AFBC8F603}"/>
          </ac:spMkLst>
        </pc:spChg>
        <pc:spChg chg="add del">
          <ac:chgData name="Inmaculada Ramos" userId="1cab9fb8-9edb-48dc-ad60-75b6786f8819" providerId="ADAL" clId="{F6DEA587-C3E0-4202-A908-8FB440D35AB7}" dt="2023-04-24T06:51:05.249" v="471" actId="26606"/>
          <ac:spMkLst>
            <pc:docMk/>
            <pc:sldMk cId="1320288537" sldId="319"/>
            <ac:spMk id="29" creationId="{B5EF893B-0491-416E-9D33-BADE9600792A}"/>
          </ac:spMkLst>
        </pc:spChg>
        <pc:spChg chg="add del">
          <ac:chgData name="Inmaculada Ramos" userId="1cab9fb8-9edb-48dc-ad60-75b6786f8819" providerId="ADAL" clId="{F6DEA587-C3E0-4202-A908-8FB440D35AB7}" dt="2023-04-24T06:51:11.025" v="473" actId="26606"/>
          <ac:spMkLst>
            <pc:docMk/>
            <pc:sldMk cId="1320288537" sldId="319"/>
            <ac:spMk id="33" creationId="{4613B4A9-1C7C-4729-A016-AB42D3979460}"/>
          </ac:spMkLst>
        </pc:spChg>
        <pc:spChg chg="add">
          <ac:chgData name="Inmaculada Ramos" userId="1cab9fb8-9edb-48dc-ad60-75b6786f8819" providerId="ADAL" clId="{F6DEA587-C3E0-4202-A908-8FB440D35AB7}" dt="2023-04-24T06:51:11.041" v="474" actId="26606"/>
          <ac:spMkLst>
            <pc:docMk/>
            <pc:sldMk cId="1320288537" sldId="319"/>
            <ac:spMk id="35" creationId="{8B089790-F4B6-46A7-BB28-7B74A9A9EFDC}"/>
          </ac:spMkLst>
        </pc:spChg>
        <pc:grpChg chg="add">
          <ac:chgData name="Inmaculada Ramos" userId="1cab9fb8-9edb-48dc-ad60-75b6786f8819" providerId="ADAL" clId="{F6DEA587-C3E0-4202-A908-8FB440D35AB7}" dt="2023-04-24T06:51:11.041" v="474" actId="26606"/>
          <ac:grpSpMkLst>
            <pc:docMk/>
            <pc:sldMk cId="1320288537" sldId="319"/>
            <ac:grpSpMk id="36" creationId="{9DE3F54D-33BC-4382-A2AB-5E002F0F1166}"/>
          </ac:grpSpMkLst>
        </pc:grpChg>
        <pc:picChg chg="add del mod">
          <ac:chgData name="Inmaculada Ramos" userId="1cab9fb8-9edb-48dc-ad60-75b6786f8819" providerId="ADAL" clId="{F6DEA587-C3E0-4202-A908-8FB440D35AB7}" dt="2023-04-24T06:50:10.924" v="468" actId="478"/>
          <ac:picMkLst>
            <pc:docMk/>
            <pc:sldMk cId="1320288537" sldId="319"/>
            <ac:picMk id="3" creationId="{46EE6D82-923C-F04E-0FC3-68C757535B90}"/>
          </ac:picMkLst>
        </pc:picChg>
        <pc:picChg chg="add mod">
          <ac:chgData name="Inmaculada Ramos" userId="1cab9fb8-9edb-48dc-ad60-75b6786f8819" providerId="ADAL" clId="{F6DEA587-C3E0-4202-A908-8FB440D35AB7}" dt="2023-04-24T06:51:11.041" v="474" actId="26606"/>
          <ac:picMkLst>
            <pc:docMk/>
            <pc:sldMk cId="1320288537" sldId="319"/>
            <ac:picMk id="4" creationId="{987CAC78-7BFA-B31F-D9C0-FD3EE865861C}"/>
          </ac:picMkLst>
        </pc:picChg>
        <pc:cxnChg chg="add del">
          <ac:chgData name="Inmaculada Ramos" userId="1cab9fb8-9edb-48dc-ad60-75b6786f8819" providerId="ADAL" clId="{F6DEA587-C3E0-4202-A908-8FB440D35AB7}" dt="2023-04-24T06:51:05.249" v="471" actId="26606"/>
          <ac:cxnSpMkLst>
            <pc:docMk/>
            <pc:sldMk cId="1320288537" sldId="319"/>
            <ac:cxnSpMk id="31" creationId="{469F4FF8-F8B0-4630-BA1B-0D8B324CD5FF}"/>
          </ac:cxnSpMkLst>
        </pc:cxnChg>
      </pc:sldChg>
      <pc:sldChg chg="addSp delSp modSp add del mod setBg delAnim">
        <pc:chgData name="Inmaculada Ramos" userId="1cab9fb8-9edb-48dc-ad60-75b6786f8819" providerId="ADAL" clId="{F6DEA587-C3E0-4202-A908-8FB440D35AB7}" dt="2023-04-24T06:49:54.701" v="467" actId="47"/>
        <pc:sldMkLst>
          <pc:docMk/>
          <pc:sldMk cId="1224440304" sldId="320"/>
        </pc:sldMkLst>
        <pc:spChg chg="add del">
          <ac:chgData name="Inmaculada Ramos" userId="1cab9fb8-9edb-48dc-ad60-75b6786f8819" providerId="ADAL" clId="{F6DEA587-C3E0-4202-A908-8FB440D35AB7}" dt="2023-04-20T13:47:55.307" v="255" actId="26606"/>
          <ac:spMkLst>
            <pc:docMk/>
            <pc:sldMk cId="1224440304" sldId="320"/>
            <ac:spMk id="7" creationId="{2D2B266D-3625-4584-A5C3-7D3F672CFF30}"/>
          </ac:spMkLst>
        </pc:spChg>
        <pc:spChg chg="add del">
          <ac:chgData name="Inmaculada Ramos" userId="1cab9fb8-9edb-48dc-ad60-75b6786f8819" providerId="ADAL" clId="{F6DEA587-C3E0-4202-A908-8FB440D35AB7}" dt="2023-04-20T13:47:55.307" v="255" actId="26606"/>
          <ac:spMkLst>
            <pc:docMk/>
            <pc:sldMk cId="1224440304" sldId="320"/>
            <ac:spMk id="9" creationId="{C463B99A-73EE-4FBB-B7C4-F9F9BCC25C65}"/>
          </ac:spMkLst>
        </pc:spChg>
        <pc:spChg chg="add del">
          <ac:chgData name="Inmaculada Ramos" userId="1cab9fb8-9edb-48dc-ad60-75b6786f8819" providerId="ADAL" clId="{F6DEA587-C3E0-4202-A908-8FB440D35AB7}" dt="2023-04-20T13:47:55.307" v="255" actId="26606"/>
          <ac:spMkLst>
            <pc:docMk/>
            <pc:sldMk cId="1224440304" sldId="320"/>
            <ac:spMk id="11" creationId="{A5D2A5D1-BA0D-47D3-B051-DA7743C46E28}"/>
          </ac:spMkLst>
        </pc:spChg>
        <pc:spChg chg="add del">
          <ac:chgData name="Inmaculada Ramos" userId="1cab9fb8-9edb-48dc-ad60-75b6786f8819" providerId="ADAL" clId="{F6DEA587-C3E0-4202-A908-8FB440D35AB7}" dt="2023-04-20T13:48:53.967" v="259" actId="26606"/>
          <ac:spMkLst>
            <pc:docMk/>
            <pc:sldMk cId="1224440304" sldId="320"/>
            <ac:spMk id="13" creationId="{3783CA14-24A1-485C-8B30-D6A5D87987AD}"/>
          </ac:spMkLst>
        </pc:spChg>
        <pc:spChg chg="add del">
          <ac:chgData name="Inmaculada Ramos" userId="1cab9fb8-9edb-48dc-ad60-75b6786f8819" providerId="ADAL" clId="{F6DEA587-C3E0-4202-A908-8FB440D35AB7}" dt="2023-04-20T13:48:53.967" v="259" actId="26606"/>
          <ac:spMkLst>
            <pc:docMk/>
            <pc:sldMk cId="1224440304" sldId="320"/>
            <ac:spMk id="14" creationId="{F3060C83-F051-4F0E-ABAD-AA0DFC48B218}"/>
          </ac:spMkLst>
        </pc:spChg>
        <pc:spChg chg="add del">
          <ac:chgData name="Inmaculada Ramos" userId="1cab9fb8-9edb-48dc-ad60-75b6786f8819" providerId="ADAL" clId="{F6DEA587-C3E0-4202-A908-8FB440D35AB7}" dt="2023-04-20T13:48:53.967" v="259" actId="26606"/>
          <ac:spMkLst>
            <pc:docMk/>
            <pc:sldMk cId="1224440304" sldId="320"/>
            <ac:spMk id="15" creationId="{9A97C86A-04D6-40F7-AE84-31AB43E6A846}"/>
          </ac:spMkLst>
        </pc:spChg>
        <pc:spChg chg="add del">
          <ac:chgData name="Inmaculada Ramos" userId="1cab9fb8-9edb-48dc-ad60-75b6786f8819" providerId="ADAL" clId="{F6DEA587-C3E0-4202-A908-8FB440D35AB7}" dt="2023-04-20T13:48:53.967" v="259" actId="26606"/>
          <ac:spMkLst>
            <pc:docMk/>
            <pc:sldMk cId="1224440304" sldId="320"/>
            <ac:spMk id="16" creationId="{83C98ABE-055B-441F-B07E-44F97F083C39}"/>
          </ac:spMkLst>
        </pc:spChg>
        <pc:spChg chg="add del">
          <ac:chgData name="Inmaculada Ramos" userId="1cab9fb8-9edb-48dc-ad60-75b6786f8819" providerId="ADAL" clId="{F6DEA587-C3E0-4202-A908-8FB440D35AB7}" dt="2023-04-20T13:48:53.967" v="259" actId="26606"/>
          <ac:spMkLst>
            <pc:docMk/>
            <pc:sldMk cId="1224440304" sldId="320"/>
            <ac:spMk id="17" creationId="{FF9F2414-84E8-453E-B1F3-389FDE8192D9}"/>
          </ac:spMkLst>
        </pc:spChg>
        <pc:spChg chg="add del">
          <ac:chgData name="Inmaculada Ramos" userId="1cab9fb8-9edb-48dc-ad60-75b6786f8819" providerId="ADAL" clId="{F6DEA587-C3E0-4202-A908-8FB440D35AB7}" dt="2023-04-20T13:48:53.967" v="259" actId="26606"/>
          <ac:spMkLst>
            <pc:docMk/>
            <pc:sldMk cId="1224440304" sldId="320"/>
            <ac:spMk id="18" creationId="{29FDB030-9B49-4CED-8CCD-4D99382388AC}"/>
          </ac:spMkLst>
        </pc:spChg>
        <pc:spChg chg="add del">
          <ac:chgData name="Inmaculada Ramos" userId="1cab9fb8-9edb-48dc-ad60-75b6786f8819" providerId="ADAL" clId="{F6DEA587-C3E0-4202-A908-8FB440D35AB7}" dt="2023-04-20T13:48:53.967" v="259" actId="26606"/>
          <ac:spMkLst>
            <pc:docMk/>
            <pc:sldMk cId="1224440304" sldId="320"/>
            <ac:spMk id="19" creationId="{3ECA69A1-7536-43AC-85EF-C7106179F5ED}"/>
          </ac:spMkLst>
        </pc:spChg>
        <pc:spChg chg="add">
          <ac:chgData name="Inmaculada Ramos" userId="1cab9fb8-9edb-48dc-ad60-75b6786f8819" providerId="ADAL" clId="{F6DEA587-C3E0-4202-A908-8FB440D35AB7}" dt="2023-04-20T13:48:53.967" v="259" actId="26606"/>
          <ac:spMkLst>
            <pc:docMk/>
            <pc:sldMk cId="1224440304" sldId="320"/>
            <ac:spMk id="24" creationId="{5F879AC3-D4CE-493C-ADC7-06205677F4F8}"/>
          </ac:spMkLst>
        </pc:spChg>
        <pc:spChg chg="add">
          <ac:chgData name="Inmaculada Ramos" userId="1cab9fb8-9edb-48dc-ad60-75b6786f8819" providerId="ADAL" clId="{F6DEA587-C3E0-4202-A908-8FB440D35AB7}" dt="2023-04-20T13:48:53.967" v="259" actId="26606"/>
          <ac:spMkLst>
            <pc:docMk/>
            <pc:sldMk cId="1224440304" sldId="320"/>
            <ac:spMk id="26" creationId="{736F0DFD-0954-464F-BF12-DD2E6F6E0380}"/>
          </ac:spMkLst>
        </pc:spChg>
        <pc:picChg chg="del mod">
          <ac:chgData name="Inmaculada Ramos" userId="1cab9fb8-9edb-48dc-ad60-75b6786f8819" providerId="ADAL" clId="{F6DEA587-C3E0-4202-A908-8FB440D35AB7}" dt="2023-04-20T13:47:59.935" v="257" actId="478"/>
          <ac:picMkLst>
            <pc:docMk/>
            <pc:sldMk cId="1224440304" sldId="320"/>
            <ac:picMk id="2" creationId="{ADC55B92-9E9A-DB42-4BCE-8217C08A6615}"/>
          </ac:picMkLst>
        </pc:picChg>
        <pc:picChg chg="add mod">
          <ac:chgData name="Inmaculada Ramos" userId="1cab9fb8-9edb-48dc-ad60-75b6786f8819" providerId="ADAL" clId="{F6DEA587-C3E0-4202-A908-8FB440D35AB7}" dt="2023-04-20T13:48:53.967" v="259" actId="26606"/>
          <ac:picMkLst>
            <pc:docMk/>
            <pc:sldMk cId="1224440304" sldId="320"/>
            <ac:picMk id="4" creationId="{244F7678-F255-C6CE-C774-24F77E04BFF7}"/>
          </ac:picMkLst>
        </pc:picChg>
      </pc:sldChg>
      <pc:sldChg chg="addSp delSp modSp new mod modTransition setBg">
        <pc:chgData name="Inmaculada Ramos" userId="1cab9fb8-9edb-48dc-ad60-75b6786f8819" providerId="ADAL" clId="{F6DEA587-C3E0-4202-A908-8FB440D35AB7}" dt="2023-04-24T10:09:31.812" v="1049"/>
        <pc:sldMkLst>
          <pc:docMk/>
          <pc:sldMk cId="1894643936" sldId="321"/>
        </pc:sldMkLst>
        <pc:spChg chg="add del">
          <ac:chgData name="Inmaculada Ramos" userId="1cab9fb8-9edb-48dc-ad60-75b6786f8819" providerId="ADAL" clId="{F6DEA587-C3E0-4202-A908-8FB440D35AB7}" dt="2023-04-24T07:11:29.686" v="643" actId="26606"/>
          <ac:spMkLst>
            <pc:docMk/>
            <pc:sldMk cId="1894643936" sldId="321"/>
            <ac:spMk id="8" creationId="{F3060C83-F051-4F0E-ABAD-AA0DFC48B218}"/>
          </ac:spMkLst>
        </pc:spChg>
        <pc:spChg chg="add del">
          <ac:chgData name="Inmaculada Ramos" userId="1cab9fb8-9edb-48dc-ad60-75b6786f8819" providerId="ADAL" clId="{F6DEA587-C3E0-4202-A908-8FB440D35AB7}" dt="2023-04-24T07:11:29.686" v="643" actId="26606"/>
          <ac:spMkLst>
            <pc:docMk/>
            <pc:sldMk cId="1894643936" sldId="321"/>
            <ac:spMk id="10" creationId="{83C98ABE-055B-441F-B07E-44F97F083C39}"/>
          </ac:spMkLst>
        </pc:spChg>
        <pc:spChg chg="add del">
          <ac:chgData name="Inmaculada Ramos" userId="1cab9fb8-9edb-48dc-ad60-75b6786f8819" providerId="ADAL" clId="{F6DEA587-C3E0-4202-A908-8FB440D35AB7}" dt="2023-04-24T07:11:29.686" v="643" actId="26606"/>
          <ac:spMkLst>
            <pc:docMk/>
            <pc:sldMk cId="1894643936" sldId="321"/>
            <ac:spMk id="12" creationId="{29FDB030-9B49-4CED-8CCD-4D99382388AC}"/>
          </ac:spMkLst>
        </pc:spChg>
        <pc:spChg chg="add del">
          <ac:chgData name="Inmaculada Ramos" userId="1cab9fb8-9edb-48dc-ad60-75b6786f8819" providerId="ADAL" clId="{F6DEA587-C3E0-4202-A908-8FB440D35AB7}" dt="2023-04-24T07:11:29.686" v="643" actId="26606"/>
          <ac:spMkLst>
            <pc:docMk/>
            <pc:sldMk cId="1894643936" sldId="321"/>
            <ac:spMk id="14" creationId="{3783CA14-24A1-485C-8B30-D6A5D87987AD}"/>
          </ac:spMkLst>
        </pc:spChg>
        <pc:spChg chg="add del">
          <ac:chgData name="Inmaculada Ramos" userId="1cab9fb8-9edb-48dc-ad60-75b6786f8819" providerId="ADAL" clId="{F6DEA587-C3E0-4202-A908-8FB440D35AB7}" dt="2023-04-24T07:11:29.686" v="643" actId="26606"/>
          <ac:spMkLst>
            <pc:docMk/>
            <pc:sldMk cId="1894643936" sldId="321"/>
            <ac:spMk id="16" creationId="{9A97C86A-04D6-40F7-AE84-31AB43E6A846}"/>
          </ac:spMkLst>
        </pc:spChg>
        <pc:spChg chg="add del">
          <ac:chgData name="Inmaculada Ramos" userId="1cab9fb8-9edb-48dc-ad60-75b6786f8819" providerId="ADAL" clId="{F6DEA587-C3E0-4202-A908-8FB440D35AB7}" dt="2023-04-24T07:11:29.686" v="643" actId="26606"/>
          <ac:spMkLst>
            <pc:docMk/>
            <pc:sldMk cId="1894643936" sldId="321"/>
            <ac:spMk id="18" creationId="{FF9F2414-84E8-453E-B1F3-389FDE8192D9}"/>
          </ac:spMkLst>
        </pc:spChg>
        <pc:spChg chg="add del">
          <ac:chgData name="Inmaculada Ramos" userId="1cab9fb8-9edb-48dc-ad60-75b6786f8819" providerId="ADAL" clId="{F6DEA587-C3E0-4202-A908-8FB440D35AB7}" dt="2023-04-24T07:11:29.686" v="643" actId="26606"/>
          <ac:spMkLst>
            <pc:docMk/>
            <pc:sldMk cId="1894643936" sldId="321"/>
            <ac:spMk id="20" creationId="{3ECA69A1-7536-43AC-85EF-C7106179F5ED}"/>
          </ac:spMkLst>
        </pc:spChg>
        <pc:spChg chg="add del">
          <ac:chgData name="Inmaculada Ramos" userId="1cab9fb8-9edb-48dc-ad60-75b6786f8819" providerId="ADAL" clId="{F6DEA587-C3E0-4202-A908-8FB440D35AB7}" dt="2023-04-24T08:49:28.627" v="727" actId="26606"/>
          <ac:spMkLst>
            <pc:docMk/>
            <pc:sldMk cId="1894643936" sldId="321"/>
            <ac:spMk id="25" creationId="{8B089790-F4B6-46A7-BB28-7B74A9A9EFDC}"/>
          </ac:spMkLst>
        </pc:spChg>
        <pc:spChg chg="add del">
          <ac:chgData name="Inmaculada Ramos" userId="1cab9fb8-9edb-48dc-ad60-75b6786f8819" providerId="ADAL" clId="{F6DEA587-C3E0-4202-A908-8FB440D35AB7}" dt="2023-04-24T08:49:26.621" v="724" actId="26606"/>
          <ac:spMkLst>
            <pc:docMk/>
            <pc:sldMk cId="1894643936" sldId="321"/>
            <ac:spMk id="36" creationId="{32BC26D8-82FB-445E-AA49-62A77D7C1EE0}"/>
          </ac:spMkLst>
        </pc:spChg>
        <pc:spChg chg="add del">
          <ac:chgData name="Inmaculada Ramos" userId="1cab9fb8-9edb-48dc-ad60-75b6786f8819" providerId="ADAL" clId="{F6DEA587-C3E0-4202-A908-8FB440D35AB7}" dt="2023-04-24T08:49:26.621" v="724" actId="26606"/>
          <ac:spMkLst>
            <pc:docMk/>
            <pc:sldMk cId="1894643936" sldId="321"/>
            <ac:spMk id="38" creationId="{CB44330D-EA18-4254-AA95-EB49948539B8}"/>
          </ac:spMkLst>
        </pc:spChg>
        <pc:spChg chg="add del">
          <ac:chgData name="Inmaculada Ramos" userId="1cab9fb8-9edb-48dc-ad60-75b6786f8819" providerId="ADAL" clId="{F6DEA587-C3E0-4202-A908-8FB440D35AB7}" dt="2023-04-24T08:49:28.621" v="726" actId="26606"/>
          <ac:spMkLst>
            <pc:docMk/>
            <pc:sldMk cId="1894643936" sldId="321"/>
            <ac:spMk id="40" creationId="{2633B3B5-CC90-43F0-8714-D31D1F3F0209}"/>
          </ac:spMkLst>
        </pc:spChg>
        <pc:spChg chg="add del">
          <ac:chgData name="Inmaculada Ramos" userId="1cab9fb8-9edb-48dc-ad60-75b6786f8819" providerId="ADAL" clId="{F6DEA587-C3E0-4202-A908-8FB440D35AB7}" dt="2023-04-24T08:49:28.621" v="726" actId="26606"/>
          <ac:spMkLst>
            <pc:docMk/>
            <pc:sldMk cId="1894643936" sldId="321"/>
            <ac:spMk id="41" creationId="{AB8C311F-7253-4AED-9701-7FC0708C41C7}"/>
          </ac:spMkLst>
        </pc:spChg>
        <pc:spChg chg="add del">
          <ac:chgData name="Inmaculada Ramos" userId="1cab9fb8-9edb-48dc-ad60-75b6786f8819" providerId="ADAL" clId="{F6DEA587-C3E0-4202-A908-8FB440D35AB7}" dt="2023-04-24T08:49:28.621" v="726" actId="26606"/>
          <ac:spMkLst>
            <pc:docMk/>
            <pc:sldMk cId="1894643936" sldId="321"/>
            <ac:spMk id="42" creationId="{A8D57A06-A426-446D-B02C-A2DC6B62E45E}"/>
          </ac:spMkLst>
        </pc:spChg>
        <pc:spChg chg="add del">
          <ac:chgData name="Inmaculada Ramos" userId="1cab9fb8-9edb-48dc-ad60-75b6786f8819" providerId="ADAL" clId="{F6DEA587-C3E0-4202-A908-8FB440D35AB7}" dt="2023-04-24T08:49:28.621" v="726" actId="26606"/>
          <ac:spMkLst>
            <pc:docMk/>
            <pc:sldMk cId="1894643936" sldId="321"/>
            <ac:spMk id="43" creationId="{E2384209-CB15-4CDF-9D31-C44FD9A3F20D}"/>
          </ac:spMkLst>
        </pc:spChg>
        <pc:spChg chg="add">
          <ac:chgData name="Inmaculada Ramos" userId="1cab9fb8-9edb-48dc-ad60-75b6786f8819" providerId="ADAL" clId="{F6DEA587-C3E0-4202-A908-8FB440D35AB7}" dt="2023-04-24T08:49:28.627" v="727" actId="26606"/>
          <ac:spMkLst>
            <pc:docMk/>
            <pc:sldMk cId="1894643936" sldId="321"/>
            <ac:spMk id="45" creationId="{32BC26D8-82FB-445E-AA49-62A77D7C1EE0}"/>
          </ac:spMkLst>
        </pc:spChg>
        <pc:spChg chg="add">
          <ac:chgData name="Inmaculada Ramos" userId="1cab9fb8-9edb-48dc-ad60-75b6786f8819" providerId="ADAL" clId="{F6DEA587-C3E0-4202-A908-8FB440D35AB7}" dt="2023-04-24T08:49:28.627" v="727" actId="26606"/>
          <ac:spMkLst>
            <pc:docMk/>
            <pc:sldMk cId="1894643936" sldId="321"/>
            <ac:spMk id="46" creationId="{CB44330D-EA18-4254-AA95-EB49948539B8}"/>
          </ac:spMkLst>
        </pc:spChg>
        <pc:grpChg chg="add del">
          <ac:chgData name="Inmaculada Ramos" userId="1cab9fb8-9edb-48dc-ad60-75b6786f8819" providerId="ADAL" clId="{F6DEA587-C3E0-4202-A908-8FB440D35AB7}" dt="2023-04-24T08:49:28.627" v="727" actId="26606"/>
          <ac:grpSpMkLst>
            <pc:docMk/>
            <pc:sldMk cId="1894643936" sldId="321"/>
            <ac:grpSpMk id="27" creationId="{9DE3F54D-33BC-4382-A2AB-5E002F0F1166}"/>
          </ac:grpSpMkLst>
        </pc:grpChg>
        <pc:picChg chg="add del mod">
          <ac:chgData name="Inmaculada Ramos" userId="1cab9fb8-9edb-48dc-ad60-75b6786f8819" providerId="ADAL" clId="{F6DEA587-C3E0-4202-A908-8FB440D35AB7}" dt="2023-04-24T07:11:01.355" v="640" actId="478"/>
          <ac:picMkLst>
            <pc:docMk/>
            <pc:sldMk cId="1894643936" sldId="321"/>
            <ac:picMk id="3" creationId="{A9B7A8C8-75EE-89CD-85AF-C8B43BEC994C}"/>
          </ac:picMkLst>
        </pc:picChg>
        <pc:picChg chg="add mod">
          <ac:chgData name="Inmaculada Ramos" userId="1cab9fb8-9edb-48dc-ad60-75b6786f8819" providerId="ADAL" clId="{F6DEA587-C3E0-4202-A908-8FB440D35AB7}" dt="2023-04-24T08:49:28.627" v="727" actId="26606"/>
          <ac:picMkLst>
            <pc:docMk/>
            <pc:sldMk cId="1894643936" sldId="321"/>
            <ac:picMk id="4" creationId="{D506A0D7-DD95-28F2-C86A-9151C10ACEB8}"/>
          </ac:picMkLst>
        </pc:picChg>
        <pc:picChg chg="add del mod">
          <ac:chgData name="Inmaculada Ramos" userId="1cab9fb8-9edb-48dc-ad60-75b6786f8819" providerId="ADAL" clId="{F6DEA587-C3E0-4202-A908-8FB440D35AB7}" dt="2023-04-24T07:11:03.546" v="641" actId="478"/>
          <ac:picMkLst>
            <pc:docMk/>
            <pc:sldMk cId="1894643936" sldId="321"/>
            <ac:picMk id="5" creationId="{3AC46C87-6DC2-6F80-537C-B03B932AA437}"/>
          </ac:picMkLst>
        </pc:picChg>
      </pc:sldChg>
      <pc:sldChg chg="addSp delSp modSp new mod modTransition setBg">
        <pc:chgData name="Inmaculada Ramos" userId="1cab9fb8-9edb-48dc-ad60-75b6786f8819" providerId="ADAL" clId="{F6DEA587-C3E0-4202-A908-8FB440D35AB7}" dt="2023-04-24T10:09:31.812" v="1049"/>
        <pc:sldMkLst>
          <pc:docMk/>
          <pc:sldMk cId="441933486" sldId="322"/>
        </pc:sldMkLst>
        <pc:spChg chg="add del mod">
          <ac:chgData name="Inmaculada Ramos" userId="1cab9fb8-9edb-48dc-ad60-75b6786f8819" providerId="ADAL" clId="{F6DEA587-C3E0-4202-A908-8FB440D35AB7}" dt="2023-04-24T08:45:12.390" v="661" actId="478"/>
          <ac:spMkLst>
            <pc:docMk/>
            <pc:sldMk cId="441933486" sldId="322"/>
            <ac:spMk id="5" creationId="{8D3DD165-C8F0-B7CC-D4BC-8D49C6DCC708}"/>
          </ac:spMkLst>
        </pc:spChg>
        <pc:spChg chg="add del mod">
          <ac:chgData name="Inmaculada Ramos" userId="1cab9fb8-9edb-48dc-ad60-75b6786f8819" providerId="ADAL" clId="{F6DEA587-C3E0-4202-A908-8FB440D35AB7}" dt="2023-04-24T08:45:09.187" v="660" actId="478"/>
          <ac:spMkLst>
            <pc:docMk/>
            <pc:sldMk cId="441933486" sldId="322"/>
            <ac:spMk id="6" creationId="{8ADE5CD8-53DB-5A5E-3036-038AB654D6D0}"/>
          </ac:spMkLst>
        </pc:spChg>
        <pc:spChg chg="add mod">
          <ac:chgData name="Inmaculada Ramos" userId="1cab9fb8-9edb-48dc-ad60-75b6786f8819" providerId="ADAL" clId="{F6DEA587-C3E0-4202-A908-8FB440D35AB7}" dt="2023-04-24T08:46:10.456" v="681" actId="1035"/>
          <ac:spMkLst>
            <pc:docMk/>
            <pc:sldMk cId="441933486" sldId="322"/>
            <ac:spMk id="7" creationId="{A985C64E-4A4D-FDC1-8F44-4FB97D495C47}"/>
          </ac:spMkLst>
        </pc:spChg>
        <pc:spChg chg="add del">
          <ac:chgData name="Inmaculada Ramos" userId="1cab9fb8-9edb-48dc-ad60-75b6786f8819" providerId="ADAL" clId="{F6DEA587-C3E0-4202-A908-8FB440D35AB7}" dt="2023-04-24T08:44:02.633" v="653" actId="26606"/>
          <ac:spMkLst>
            <pc:docMk/>
            <pc:sldMk cId="441933486" sldId="322"/>
            <ac:spMk id="8" creationId="{F3060C83-F051-4F0E-ABAD-AA0DFC48B218}"/>
          </ac:spMkLst>
        </pc:spChg>
        <pc:spChg chg="add mod">
          <ac:chgData name="Inmaculada Ramos" userId="1cab9fb8-9edb-48dc-ad60-75b6786f8819" providerId="ADAL" clId="{F6DEA587-C3E0-4202-A908-8FB440D35AB7}" dt="2023-04-24T08:46:36.158" v="716" actId="1035"/>
          <ac:spMkLst>
            <pc:docMk/>
            <pc:sldMk cId="441933486" sldId="322"/>
            <ac:spMk id="9" creationId="{DC7456D9-D193-7603-7773-87C3CEF0E868}"/>
          </ac:spMkLst>
        </pc:spChg>
        <pc:spChg chg="add del">
          <ac:chgData name="Inmaculada Ramos" userId="1cab9fb8-9edb-48dc-ad60-75b6786f8819" providerId="ADAL" clId="{F6DEA587-C3E0-4202-A908-8FB440D35AB7}" dt="2023-04-24T08:44:02.633" v="653" actId="26606"/>
          <ac:spMkLst>
            <pc:docMk/>
            <pc:sldMk cId="441933486" sldId="322"/>
            <ac:spMk id="10" creationId="{83C98ABE-055B-441F-B07E-44F97F083C39}"/>
          </ac:spMkLst>
        </pc:spChg>
        <pc:spChg chg="add mod">
          <ac:chgData name="Inmaculada Ramos" userId="1cab9fb8-9edb-48dc-ad60-75b6786f8819" providerId="ADAL" clId="{F6DEA587-C3E0-4202-A908-8FB440D35AB7}" dt="2023-04-24T08:46:47.921" v="717" actId="571"/>
          <ac:spMkLst>
            <pc:docMk/>
            <pc:sldMk cId="441933486" sldId="322"/>
            <ac:spMk id="11" creationId="{A2779EDE-0F1E-77C9-F76F-78DF49D8ACFB}"/>
          </ac:spMkLst>
        </pc:spChg>
        <pc:spChg chg="add del">
          <ac:chgData name="Inmaculada Ramos" userId="1cab9fb8-9edb-48dc-ad60-75b6786f8819" providerId="ADAL" clId="{F6DEA587-C3E0-4202-A908-8FB440D35AB7}" dt="2023-04-24T08:44:02.633" v="653" actId="26606"/>
          <ac:spMkLst>
            <pc:docMk/>
            <pc:sldMk cId="441933486" sldId="322"/>
            <ac:spMk id="12" creationId="{29FDB030-9B49-4CED-8CCD-4D99382388AC}"/>
          </ac:spMkLst>
        </pc:spChg>
        <pc:spChg chg="add del mod">
          <ac:chgData name="Inmaculada Ramos" userId="1cab9fb8-9edb-48dc-ad60-75b6786f8819" providerId="ADAL" clId="{F6DEA587-C3E0-4202-A908-8FB440D35AB7}" dt="2023-04-24T08:52:35.689" v="748" actId="478"/>
          <ac:spMkLst>
            <pc:docMk/>
            <pc:sldMk cId="441933486" sldId="322"/>
            <ac:spMk id="13" creationId="{A0E13C3F-4022-4571-369D-E53835233D9A}"/>
          </ac:spMkLst>
        </pc:spChg>
        <pc:spChg chg="add del">
          <ac:chgData name="Inmaculada Ramos" userId="1cab9fb8-9edb-48dc-ad60-75b6786f8819" providerId="ADAL" clId="{F6DEA587-C3E0-4202-A908-8FB440D35AB7}" dt="2023-04-24T08:44:02.633" v="653" actId="26606"/>
          <ac:spMkLst>
            <pc:docMk/>
            <pc:sldMk cId="441933486" sldId="322"/>
            <ac:spMk id="14" creationId="{3783CA14-24A1-485C-8B30-D6A5D87987AD}"/>
          </ac:spMkLst>
        </pc:spChg>
        <pc:spChg chg="add mod">
          <ac:chgData name="Inmaculada Ramos" userId="1cab9fb8-9edb-48dc-ad60-75b6786f8819" providerId="ADAL" clId="{F6DEA587-C3E0-4202-A908-8FB440D35AB7}" dt="2023-04-24T08:53:31.985" v="788" actId="1076"/>
          <ac:spMkLst>
            <pc:docMk/>
            <pc:sldMk cId="441933486" sldId="322"/>
            <ac:spMk id="15" creationId="{1F62BE34-18A4-50E6-1679-A5F256913D08}"/>
          </ac:spMkLst>
        </pc:spChg>
        <pc:spChg chg="add del">
          <ac:chgData name="Inmaculada Ramos" userId="1cab9fb8-9edb-48dc-ad60-75b6786f8819" providerId="ADAL" clId="{F6DEA587-C3E0-4202-A908-8FB440D35AB7}" dt="2023-04-24T08:44:02.633" v="653" actId="26606"/>
          <ac:spMkLst>
            <pc:docMk/>
            <pc:sldMk cId="441933486" sldId="322"/>
            <ac:spMk id="16" creationId="{9A97C86A-04D6-40F7-AE84-31AB43E6A846}"/>
          </ac:spMkLst>
        </pc:spChg>
        <pc:spChg chg="add del">
          <ac:chgData name="Inmaculada Ramos" userId="1cab9fb8-9edb-48dc-ad60-75b6786f8819" providerId="ADAL" clId="{F6DEA587-C3E0-4202-A908-8FB440D35AB7}" dt="2023-04-24T08:44:02.633" v="653" actId="26606"/>
          <ac:spMkLst>
            <pc:docMk/>
            <pc:sldMk cId="441933486" sldId="322"/>
            <ac:spMk id="18" creationId="{FF9F2414-84E8-453E-B1F3-389FDE8192D9}"/>
          </ac:spMkLst>
        </pc:spChg>
        <pc:spChg chg="add del">
          <ac:chgData name="Inmaculada Ramos" userId="1cab9fb8-9edb-48dc-ad60-75b6786f8819" providerId="ADAL" clId="{F6DEA587-C3E0-4202-A908-8FB440D35AB7}" dt="2023-04-24T08:44:02.633" v="653" actId="26606"/>
          <ac:spMkLst>
            <pc:docMk/>
            <pc:sldMk cId="441933486" sldId="322"/>
            <ac:spMk id="20" creationId="{3ECA69A1-7536-43AC-85EF-C7106179F5ED}"/>
          </ac:spMkLst>
        </pc:spChg>
        <pc:spChg chg="add del">
          <ac:chgData name="Inmaculada Ramos" userId="1cab9fb8-9edb-48dc-ad60-75b6786f8819" providerId="ADAL" clId="{F6DEA587-C3E0-4202-A908-8FB440D35AB7}" dt="2023-04-24T08:43:57.821" v="650" actId="26606"/>
          <ac:spMkLst>
            <pc:docMk/>
            <pc:sldMk cId="441933486" sldId="322"/>
            <ac:spMk id="25" creationId="{01D0AF59-99C3-4251-AB9A-C966C6AD4400}"/>
          </ac:spMkLst>
        </pc:spChg>
        <pc:spChg chg="add del">
          <ac:chgData name="Inmaculada Ramos" userId="1cab9fb8-9edb-48dc-ad60-75b6786f8819" providerId="ADAL" clId="{F6DEA587-C3E0-4202-A908-8FB440D35AB7}" dt="2023-04-24T08:43:57.821" v="650" actId="26606"/>
          <ac:spMkLst>
            <pc:docMk/>
            <pc:sldMk cId="441933486" sldId="322"/>
            <ac:spMk id="27" creationId="{1855405F-37A2-4869-9154-F8BE3BECE6C3}"/>
          </ac:spMkLst>
        </pc:spChg>
        <pc:spChg chg="add del">
          <ac:chgData name="Inmaculada Ramos" userId="1cab9fb8-9edb-48dc-ad60-75b6786f8819" providerId="ADAL" clId="{F6DEA587-C3E0-4202-A908-8FB440D35AB7}" dt="2023-04-24T08:44:02.621" v="652" actId="26606"/>
          <ac:spMkLst>
            <pc:docMk/>
            <pc:sldMk cId="441933486" sldId="322"/>
            <ac:spMk id="29" creationId="{864DE13E-58EB-4475-B79C-0D4FC651239B}"/>
          </ac:spMkLst>
        </pc:spChg>
        <pc:spChg chg="add del">
          <ac:chgData name="Inmaculada Ramos" userId="1cab9fb8-9edb-48dc-ad60-75b6786f8819" providerId="ADAL" clId="{F6DEA587-C3E0-4202-A908-8FB440D35AB7}" dt="2023-04-24T08:44:02.621" v="652" actId="26606"/>
          <ac:spMkLst>
            <pc:docMk/>
            <pc:sldMk cId="441933486" sldId="322"/>
            <ac:spMk id="30" creationId="{69D184B2-2226-4E31-BCCB-444330767440}"/>
          </ac:spMkLst>
        </pc:spChg>
        <pc:spChg chg="add del">
          <ac:chgData name="Inmaculada Ramos" userId="1cab9fb8-9edb-48dc-ad60-75b6786f8819" providerId="ADAL" clId="{F6DEA587-C3E0-4202-A908-8FB440D35AB7}" dt="2023-04-24T08:44:02.621" v="652" actId="26606"/>
          <ac:spMkLst>
            <pc:docMk/>
            <pc:sldMk cId="441933486" sldId="322"/>
            <ac:spMk id="31" creationId="{1AC4D4E3-486A-464A-8EC8-D44881097267}"/>
          </ac:spMkLst>
        </pc:spChg>
        <pc:spChg chg="add">
          <ac:chgData name="Inmaculada Ramos" userId="1cab9fb8-9edb-48dc-ad60-75b6786f8819" providerId="ADAL" clId="{F6DEA587-C3E0-4202-A908-8FB440D35AB7}" dt="2023-04-24T08:44:02.633" v="653" actId="26606"/>
          <ac:spMkLst>
            <pc:docMk/>
            <pc:sldMk cId="441933486" sldId="322"/>
            <ac:spMk id="33" creationId="{32BC26D8-82FB-445E-AA49-62A77D7C1EE0}"/>
          </ac:spMkLst>
        </pc:spChg>
        <pc:spChg chg="add">
          <ac:chgData name="Inmaculada Ramos" userId="1cab9fb8-9edb-48dc-ad60-75b6786f8819" providerId="ADAL" clId="{F6DEA587-C3E0-4202-A908-8FB440D35AB7}" dt="2023-04-24T08:44:02.633" v="653" actId="26606"/>
          <ac:spMkLst>
            <pc:docMk/>
            <pc:sldMk cId="441933486" sldId="322"/>
            <ac:spMk id="34" creationId="{CB44330D-EA18-4254-AA95-EB49948539B8}"/>
          </ac:spMkLst>
        </pc:spChg>
        <pc:picChg chg="add del mod">
          <ac:chgData name="Inmaculada Ramos" userId="1cab9fb8-9edb-48dc-ad60-75b6786f8819" providerId="ADAL" clId="{F6DEA587-C3E0-4202-A908-8FB440D35AB7}" dt="2023-04-24T08:43:41.671" v="647" actId="478"/>
          <ac:picMkLst>
            <pc:docMk/>
            <pc:sldMk cId="441933486" sldId="322"/>
            <ac:picMk id="3" creationId="{B3C1CA19-6017-9DAD-D588-DACAD1EA9E15}"/>
          </ac:picMkLst>
        </pc:picChg>
        <pc:picChg chg="add mod">
          <ac:chgData name="Inmaculada Ramos" userId="1cab9fb8-9edb-48dc-ad60-75b6786f8819" providerId="ADAL" clId="{F6DEA587-C3E0-4202-A908-8FB440D35AB7}" dt="2023-04-24T08:52:23.373" v="745" actId="14100"/>
          <ac:picMkLst>
            <pc:docMk/>
            <pc:sldMk cId="441933486" sldId="322"/>
            <ac:picMk id="4" creationId="{828A6804-EB9C-C914-4E13-CEC1DE645153}"/>
          </ac:picMkLst>
        </pc:picChg>
      </pc:sldChg>
      <pc:sldChg chg="addSp delSp modSp new del mod setBg">
        <pc:chgData name="Inmaculada Ramos" userId="1cab9fb8-9edb-48dc-ad60-75b6786f8819" providerId="ADAL" clId="{F6DEA587-C3E0-4202-A908-8FB440D35AB7}" dt="2023-04-24T08:51:49.928" v="740" actId="47"/>
        <pc:sldMkLst>
          <pc:docMk/>
          <pc:sldMk cId="137226853" sldId="323"/>
        </pc:sldMkLst>
        <pc:spChg chg="add del">
          <ac:chgData name="Inmaculada Ramos" userId="1cab9fb8-9edb-48dc-ad60-75b6786f8819" providerId="ADAL" clId="{F6DEA587-C3E0-4202-A908-8FB440D35AB7}" dt="2023-04-24T08:50:13.461" v="730" actId="26606"/>
          <ac:spMkLst>
            <pc:docMk/>
            <pc:sldMk cId="137226853" sldId="323"/>
            <ac:spMk id="8" creationId="{86FF76B9-219D-4469-AF87-0236D29032F1}"/>
          </ac:spMkLst>
        </pc:spChg>
        <pc:spChg chg="add del">
          <ac:chgData name="Inmaculada Ramos" userId="1cab9fb8-9edb-48dc-ad60-75b6786f8819" providerId="ADAL" clId="{F6DEA587-C3E0-4202-A908-8FB440D35AB7}" dt="2023-04-24T08:50:13.461" v="730" actId="26606"/>
          <ac:spMkLst>
            <pc:docMk/>
            <pc:sldMk cId="137226853" sldId="323"/>
            <ac:spMk id="14" creationId="{2E80C965-DB6D-4F81-9E9E-B027384D0BD6}"/>
          </ac:spMkLst>
        </pc:spChg>
        <pc:spChg chg="add del">
          <ac:chgData name="Inmaculada Ramos" userId="1cab9fb8-9edb-48dc-ad60-75b6786f8819" providerId="ADAL" clId="{F6DEA587-C3E0-4202-A908-8FB440D35AB7}" dt="2023-04-24T08:50:13.461" v="730" actId="26606"/>
          <ac:spMkLst>
            <pc:docMk/>
            <pc:sldMk cId="137226853" sldId="323"/>
            <ac:spMk id="16" creationId="{633C5E46-DAC5-4661-9C87-22B08E2A512F}"/>
          </ac:spMkLst>
        </pc:spChg>
        <pc:spChg chg="add">
          <ac:chgData name="Inmaculada Ramos" userId="1cab9fb8-9edb-48dc-ad60-75b6786f8819" providerId="ADAL" clId="{F6DEA587-C3E0-4202-A908-8FB440D35AB7}" dt="2023-04-24T08:50:13.461" v="730" actId="26606"/>
          <ac:spMkLst>
            <pc:docMk/>
            <pc:sldMk cId="137226853" sldId="323"/>
            <ac:spMk id="21" creationId="{32BC26D8-82FB-445E-AA49-62A77D7C1EE0}"/>
          </ac:spMkLst>
        </pc:spChg>
        <pc:spChg chg="add">
          <ac:chgData name="Inmaculada Ramos" userId="1cab9fb8-9edb-48dc-ad60-75b6786f8819" providerId="ADAL" clId="{F6DEA587-C3E0-4202-A908-8FB440D35AB7}" dt="2023-04-24T08:50:13.461" v="730" actId="26606"/>
          <ac:spMkLst>
            <pc:docMk/>
            <pc:sldMk cId="137226853" sldId="323"/>
            <ac:spMk id="23" creationId="{CB44330D-EA18-4254-AA95-EB49948539B8}"/>
          </ac:spMkLst>
        </pc:spChg>
        <pc:grpChg chg="add del">
          <ac:chgData name="Inmaculada Ramos" userId="1cab9fb8-9edb-48dc-ad60-75b6786f8819" providerId="ADAL" clId="{F6DEA587-C3E0-4202-A908-8FB440D35AB7}" dt="2023-04-24T08:50:13.461" v="730" actId="26606"/>
          <ac:grpSpMkLst>
            <pc:docMk/>
            <pc:sldMk cId="137226853" sldId="323"/>
            <ac:grpSpMk id="10" creationId="{DB88BD78-87E1-424D-B479-C37D8E41B12E}"/>
          </ac:grpSpMkLst>
        </pc:grpChg>
        <pc:picChg chg="add del mod">
          <ac:chgData name="Inmaculada Ramos" userId="1cab9fb8-9edb-48dc-ad60-75b6786f8819" providerId="ADAL" clId="{F6DEA587-C3E0-4202-A908-8FB440D35AB7}" dt="2023-04-24T08:49:41.515" v="728" actId="478"/>
          <ac:picMkLst>
            <pc:docMk/>
            <pc:sldMk cId="137226853" sldId="323"/>
            <ac:picMk id="3" creationId="{2459437D-6847-ACA5-2BFE-E2A3DA16967E}"/>
          </ac:picMkLst>
        </pc:picChg>
        <pc:picChg chg="add del mod">
          <ac:chgData name="Inmaculada Ramos" userId="1cab9fb8-9edb-48dc-ad60-75b6786f8819" providerId="ADAL" clId="{F6DEA587-C3E0-4202-A908-8FB440D35AB7}" dt="2023-04-24T08:51:23.535" v="735" actId="21"/>
          <ac:picMkLst>
            <pc:docMk/>
            <pc:sldMk cId="137226853" sldId="323"/>
            <ac:picMk id="4" creationId="{1F7F3060-1A6F-345F-00AD-C6466651F7D3}"/>
          </ac:picMkLst>
        </pc:picChg>
      </pc:sldChg>
      <pc:sldChg chg="addSp delSp modSp new del mod setBg">
        <pc:chgData name="Inmaculada Ramos" userId="1cab9fb8-9edb-48dc-ad60-75b6786f8819" providerId="ADAL" clId="{F6DEA587-C3E0-4202-A908-8FB440D35AB7}" dt="2023-04-24T09:03:43.747" v="894" actId="47"/>
        <pc:sldMkLst>
          <pc:docMk/>
          <pc:sldMk cId="2585738516" sldId="324"/>
        </pc:sldMkLst>
        <pc:spChg chg="add">
          <ac:chgData name="Inmaculada Ramos" userId="1cab9fb8-9edb-48dc-ad60-75b6786f8819" providerId="ADAL" clId="{F6DEA587-C3E0-4202-A908-8FB440D35AB7}" dt="2023-04-20T13:54:53.916" v="289" actId="26606"/>
          <ac:spMkLst>
            <pc:docMk/>
            <pc:sldMk cId="2585738516" sldId="324"/>
            <ac:spMk id="8" creationId="{F3060C83-F051-4F0E-ABAD-AA0DFC48B218}"/>
          </ac:spMkLst>
        </pc:spChg>
        <pc:spChg chg="add">
          <ac:chgData name="Inmaculada Ramos" userId="1cab9fb8-9edb-48dc-ad60-75b6786f8819" providerId="ADAL" clId="{F6DEA587-C3E0-4202-A908-8FB440D35AB7}" dt="2023-04-20T13:54:53.916" v="289" actId="26606"/>
          <ac:spMkLst>
            <pc:docMk/>
            <pc:sldMk cId="2585738516" sldId="324"/>
            <ac:spMk id="10" creationId="{83C98ABE-055B-441F-B07E-44F97F083C39}"/>
          </ac:spMkLst>
        </pc:spChg>
        <pc:spChg chg="add">
          <ac:chgData name="Inmaculada Ramos" userId="1cab9fb8-9edb-48dc-ad60-75b6786f8819" providerId="ADAL" clId="{F6DEA587-C3E0-4202-A908-8FB440D35AB7}" dt="2023-04-20T13:54:53.916" v="289" actId="26606"/>
          <ac:spMkLst>
            <pc:docMk/>
            <pc:sldMk cId="2585738516" sldId="324"/>
            <ac:spMk id="12" creationId="{29FDB030-9B49-4CED-8CCD-4D99382388AC}"/>
          </ac:spMkLst>
        </pc:spChg>
        <pc:spChg chg="add">
          <ac:chgData name="Inmaculada Ramos" userId="1cab9fb8-9edb-48dc-ad60-75b6786f8819" providerId="ADAL" clId="{F6DEA587-C3E0-4202-A908-8FB440D35AB7}" dt="2023-04-20T13:54:53.916" v="289" actId="26606"/>
          <ac:spMkLst>
            <pc:docMk/>
            <pc:sldMk cId="2585738516" sldId="324"/>
            <ac:spMk id="14" creationId="{3783CA14-24A1-485C-8B30-D6A5D87987AD}"/>
          </ac:spMkLst>
        </pc:spChg>
        <pc:spChg chg="add">
          <ac:chgData name="Inmaculada Ramos" userId="1cab9fb8-9edb-48dc-ad60-75b6786f8819" providerId="ADAL" clId="{F6DEA587-C3E0-4202-A908-8FB440D35AB7}" dt="2023-04-20T13:54:53.916" v="289" actId="26606"/>
          <ac:spMkLst>
            <pc:docMk/>
            <pc:sldMk cId="2585738516" sldId="324"/>
            <ac:spMk id="16" creationId="{9A97C86A-04D6-40F7-AE84-31AB43E6A846}"/>
          </ac:spMkLst>
        </pc:spChg>
        <pc:spChg chg="add">
          <ac:chgData name="Inmaculada Ramos" userId="1cab9fb8-9edb-48dc-ad60-75b6786f8819" providerId="ADAL" clId="{F6DEA587-C3E0-4202-A908-8FB440D35AB7}" dt="2023-04-20T13:54:53.916" v="289" actId="26606"/>
          <ac:spMkLst>
            <pc:docMk/>
            <pc:sldMk cId="2585738516" sldId="324"/>
            <ac:spMk id="18" creationId="{FF9F2414-84E8-453E-B1F3-389FDE8192D9}"/>
          </ac:spMkLst>
        </pc:spChg>
        <pc:spChg chg="add">
          <ac:chgData name="Inmaculada Ramos" userId="1cab9fb8-9edb-48dc-ad60-75b6786f8819" providerId="ADAL" clId="{F6DEA587-C3E0-4202-A908-8FB440D35AB7}" dt="2023-04-20T13:54:53.916" v="289" actId="26606"/>
          <ac:spMkLst>
            <pc:docMk/>
            <pc:sldMk cId="2585738516" sldId="324"/>
            <ac:spMk id="20" creationId="{3ECA69A1-7536-43AC-85EF-C7106179F5ED}"/>
          </ac:spMkLst>
        </pc:spChg>
        <pc:picChg chg="add mod">
          <ac:chgData name="Inmaculada Ramos" userId="1cab9fb8-9edb-48dc-ad60-75b6786f8819" providerId="ADAL" clId="{F6DEA587-C3E0-4202-A908-8FB440D35AB7}" dt="2023-04-20T14:22:17.978" v="466" actId="1076"/>
          <ac:picMkLst>
            <pc:docMk/>
            <pc:sldMk cId="2585738516" sldId="324"/>
            <ac:picMk id="3" creationId="{71B53BA5-45CA-A69E-FF28-1018C5D6B631}"/>
          </ac:picMkLst>
        </pc:picChg>
        <pc:picChg chg="add del mod">
          <ac:chgData name="Inmaculada Ramos" userId="1cab9fb8-9edb-48dc-ad60-75b6786f8819" providerId="ADAL" clId="{F6DEA587-C3E0-4202-A908-8FB440D35AB7}" dt="2023-04-20T14:04:37.922" v="325" actId="478"/>
          <ac:picMkLst>
            <pc:docMk/>
            <pc:sldMk cId="2585738516" sldId="324"/>
            <ac:picMk id="5" creationId="{FD5E0950-FB29-4059-4272-99A266EE484F}"/>
          </ac:picMkLst>
        </pc:picChg>
        <pc:picChg chg="add del mod">
          <ac:chgData name="Inmaculada Ramos" userId="1cab9fb8-9edb-48dc-ad60-75b6786f8819" providerId="ADAL" clId="{F6DEA587-C3E0-4202-A908-8FB440D35AB7}" dt="2023-04-20T14:05:29.878" v="330" actId="478"/>
          <ac:picMkLst>
            <pc:docMk/>
            <pc:sldMk cId="2585738516" sldId="324"/>
            <ac:picMk id="7" creationId="{2A86DD14-F7A2-41E6-0B10-DBF33A201396}"/>
          </ac:picMkLst>
        </pc:picChg>
        <pc:picChg chg="add mod">
          <ac:chgData name="Inmaculada Ramos" userId="1cab9fb8-9edb-48dc-ad60-75b6786f8819" providerId="ADAL" clId="{F6DEA587-C3E0-4202-A908-8FB440D35AB7}" dt="2023-04-20T14:07:27.070" v="354" actId="14100"/>
          <ac:picMkLst>
            <pc:docMk/>
            <pc:sldMk cId="2585738516" sldId="324"/>
            <ac:picMk id="11" creationId="{6E559CDC-0922-3599-A04C-FAB8C8FBFE68}"/>
          </ac:picMkLst>
        </pc:picChg>
        <pc:picChg chg="add mod">
          <ac:chgData name="Inmaculada Ramos" userId="1cab9fb8-9edb-48dc-ad60-75b6786f8819" providerId="ADAL" clId="{F6DEA587-C3E0-4202-A908-8FB440D35AB7}" dt="2023-04-20T14:22:10.137" v="460" actId="1076"/>
          <ac:picMkLst>
            <pc:docMk/>
            <pc:sldMk cId="2585738516" sldId="324"/>
            <ac:picMk id="15" creationId="{30F24F78-A272-255E-F0A1-DDD9A527A0A9}"/>
          </ac:picMkLst>
        </pc:picChg>
        <pc:picChg chg="add del mod">
          <ac:chgData name="Inmaculada Ramos" userId="1cab9fb8-9edb-48dc-ad60-75b6786f8819" providerId="ADAL" clId="{F6DEA587-C3E0-4202-A908-8FB440D35AB7}" dt="2023-04-20T14:06:41.448" v="342" actId="21"/>
          <ac:picMkLst>
            <pc:docMk/>
            <pc:sldMk cId="2585738516" sldId="324"/>
            <ac:picMk id="19" creationId="{5A076925-FBB6-7419-2BD6-2598E540B238}"/>
          </ac:picMkLst>
        </pc:picChg>
      </pc:sldChg>
      <pc:sldChg chg="addSp delSp modSp new mod ord modTransition setBg">
        <pc:chgData name="Inmaculada Ramos" userId="1cab9fb8-9edb-48dc-ad60-75b6786f8819" providerId="ADAL" clId="{F6DEA587-C3E0-4202-A908-8FB440D35AB7}" dt="2023-04-24T10:45:40.392" v="1103" actId="14100"/>
        <pc:sldMkLst>
          <pc:docMk/>
          <pc:sldMk cId="3378527479" sldId="325"/>
        </pc:sldMkLst>
        <pc:spChg chg="add mod">
          <ac:chgData name="Inmaculada Ramos" userId="1cab9fb8-9edb-48dc-ad60-75b6786f8819" providerId="ADAL" clId="{F6DEA587-C3E0-4202-A908-8FB440D35AB7}" dt="2023-04-24T09:19:32.306" v="925" actId="1076"/>
          <ac:spMkLst>
            <pc:docMk/>
            <pc:sldMk cId="3378527479" sldId="325"/>
            <ac:spMk id="12" creationId="{3E593228-6D75-2DAA-93A5-6CC160B79F1C}"/>
          </ac:spMkLst>
        </pc:spChg>
        <pc:spChg chg="add mod">
          <ac:chgData name="Inmaculada Ramos" userId="1cab9fb8-9edb-48dc-ad60-75b6786f8819" providerId="ADAL" clId="{F6DEA587-C3E0-4202-A908-8FB440D35AB7}" dt="2023-04-24T09:19:35.346" v="926" actId="571"/>
          <ac:spMkLst>
            <pc:docMk/>
            <pc:sldMk cId="3378527479" sldId="325"/>
            <ac:spMk id="13" creationId="{C9981ACC-768D-8D5A-0B76-1BF664B99E7E}"/>
          </ac:spMkLst>
        </pc:spChg>
        <pc:spChg chg="add mod">
          <ac:chgData name="Inmaculada Ramos" userId="1cab9fb8-9edb-48dc-ad60-75b6786f8819" providerId="ADAL" clId="{F6DEA587-C3E0-4202-A908-8FB440D35AB7}" dt="2023-04-24T09:19:39.387" v="927" actId="571"/>
          <ac:spMkLst>
            <pc:docMk/>
            <pc:sldMk cId="3378527479" sldId="325"/>
            <ac:spMk id="14" creationId="{F3ADEEA0-4B93-06E6-CE17-22A3A1B31320}"/>
          </ac:spMkLst>
        </pc:spChg>
        <pc:spChg chg="add">
          <ac:chgData name="Inmaculada Ramos" userId="1cab9fb8-9edb-48dc-ad60-75b6786f8819" providerId="ADAL" clId="{F6DEA587-C3E0-4202-A908-8FB440D35AB7}" dt="2023-04-24T09:17:26.028" v="920" actId="26606"/>
          <ac:spMkLst>
            <pc:docMk/>
            <pc:sldMk cId="3378527479" sldId="325"/>
            <ac:spMk id="16" creationId="{BFDC535F-AC0A-417D-96AB-6706BECACD95}"/>
          </ac:spMkLst>
        </pc:spChg>
        <pc:spChg chg="add">
          <ac:chgData name="Inmaculada Ramos" userId="1cab9fb8-9edb-48dc-ad60-75b6786f8819" providerId="ADAL" clId="{F6DEA587-C3E0-4202-A908-8FB440D35AB7}" dt="2023-04-24T09:17:26.028" v="920" actId="26606"/>
          <ac:spMkLst>
            <pc:docMk/>
            <pc:sldMk cId="3378527479" sldId="325"/>
            <ac:spMk id="18" creationId="{97AAAF8E-31DB-4148-8FCA-4D8233D691C6}"/>
          </ac:spMkLst>
        </pc:spChg>
        <pc:spChg chg="add">
          <ac:chgData name="Inmaculada Ramos" userId="1cab9fb8-9edb-48dc-ad60-75b6786f8819" providerId="ADAL" clId="{F6DEA587-C3E0-4202-A908-8FB440D35AB7}" dt="2023-04-24T09:17:26.028" v="920" actId="26606"/>
          <ac:spMkLst>
            <pc:docMk/>
            <pc:sldMk cId="3378527479" sldId="325"/>
            <ac:spMk id="20" creationId="{AA274328-4774-4DF9-BA53-452565122FBB}"/>
          </ac:spMkLst>
        </pc:spChg>
        <pc:spChg chg="add">
          <ac:chgData name="Inmaculada Ramos" userId="1cab9fb8-9edb-48dc-ad60-75b6786f8819" providerId="ADAL" clId="{F6DEA587-C3E0-4202-A908-8FB440D35AB7}" dt="2023-04-24T09:17:26.028" v="920" actId="26606"/>
          <ac:spMkLst>
            <pc:docMk/>
            <pc:sldMk cId="3378527479" sldId="325"/>
            <ac:spMk id="22" creationId="{01C7B46D-2FEF-4FAA-915B-8B21A66BB647}"/>
          </ac:spMkLst>
        </pc:spChg>
        <pc:picChg chg="add del mod">
          <ac:chgData name="Inmaculada Ramos" userId="1cab9fb8-9edb-48dc-ad60-75b6786f8819" providerId="ADAL" clId="{F6DEA587-C3E0-4202-A908-8FB440D35AB7}" dt="2023-04-24T09:07:21.741" v="906" actId="21"/>
          <ac:picMkLst>
            <pc:docMk/>
            <pc:sldMk cId="3378527479" sldId="325"/>
            <ac:picMk id="3" creationId="{08FE7C45-F3B5-E258-6845-F99822252377}"/>
          </ac:picMkLst>
        </pc:picChg>
        <pc:picChg chg="add mod">
          <ac:chgData name="Inmaculada Ramos" userId="1cab9fb8-9edb-48dc-ad60-75b6786f8819" providerId="ADAL" clId="{F6DEA587-C3E0-4202-A908-8FB440D35AB7}" dt="2023-04-24T10:41:29.908" v="1092" actId="14100"/>
          <ac:picMkLst>
            <pc:docMk/>
            <pc:sldMk cId="3378527479" sldId="325"/>
            <ac:picMk id="3" creationId="{59C1A779-6F7B-A05D-553D-9DAE8C775D89}"/>
          </ac:picMkLst>
        </pc:picChg>
        <pc:picChg chg="add del mod">
          <ac:chgData name="Inmaculada Ramos" userId="1cab9fb8-9edb-48dc-ad60-75b6786f8819" providerId="ADAL" clId="{F6DEA587-C3E0-4202-A908-8FB440D35AB7}" dt="2023-04-20T13:56:37.005" v="301" actId="478"/>
          <ac:picMkLst>
            <pc:docMk/>
            <pc:sldMk cId="3378527479" sldId="325"/>
            <ac:picMk id="3" creationId="{75D85F78-9012-C154-C8ED-1E52963F99A5}"/>
          </ac:picMkLst>
        </pc:picChg>
        <pc:picChg chg="add del mod">
          <ac:chgData name="Inmaculada Ramos" userId="1cab9fb8-9edb-48dc-ad60-75b6786f8819" providerId="ADAL" clId="{F6DEA587-C3E0-4202-A908-8FB440D35AB7}" dt="2023-04-24T10:45:25.693" v="1097" actId="478"/>
          <ac:picMkLst>
            <pc:docMk/>
            <pc:sldMk cId="3378527479" sldId="325"/>
            <ac:picMk id="5" creationId="{3AA29BC3-0D3A-232B-E455-97E25C8B41CF}"/>
          </ac:picMkLst>
        </pc:picChg>
        <pc:picChg chg="add del mod">
          <ac:chgData name="Inmaculada Ramos" userId="1cab9fb8-9edb-48dc-ad60-75b6786f8819" providerId="ADAL" clId="{F6DEA587-C3E0-4202-A908-8FB440D35AB7}" dt="2023-04-24T09:04:06.136" v="895" actId="478"/>
          <ac:picMkLst>
            <pc:docMk/>
            <pc:sldMk cId="3378527479" sldId="325"/>
            <ac:picMk id="5" creationId="{3E5219FB-1504-DEEF-2BB5-0CEECF63AF1E}"/>
          </ac:picMkLst>
        </pc:picChg>
        <pc:picChg chg="add del mod">
          <ac:chgData name="Inmaculada Ramos" userId="1cab9fb8-9edb-48dc-ad60-75b6786f8819" providerId="ADAL" clId="{F6DEA587-C3E0-4202-A908-8FB440D35AB7}" dt="2023-04-24T09:05:46.958" v="901" actId="478"/>
          <ac:picMkLst>
            <pc:docMk/>
            <pc:sldMk cId="3378527479" sldId="325"/>
            <ac:picMk id="6" creationId="{61D0151B-CB41-0498-122A-2927F9B1B2D4}"/>
          </ac:picMkLst>
        </pc:picChg>
        <pc:picChg chg="add del mod">
          <ac:chgData name="Inmaculada Ramos" userId="1cab9fb8-9edb-48dc-ad60-75b6786f8819" providerId="ADAL" clId="{F6DEA587-C3E0-4202-A908-8FB440D35AB7}" dt="2023-04-24T09:07:21.741" v="906" actId="21"/>
          <ac:picMkLst>
            <pc:docMk/>
            <pc:sldMk cId="3378527479" sldId="325"/>
            <ac:picMk id="7" creationId="{A7F44254-C68C-1CFE-A984-913DD0B265B0}"/>
          </ac:picMkLst>
        </pc:picChg>
        <pc:picChg chg="add mod">
          <ac:chgData name="Inmaculada Ramos" userId="1cab9fb8-9edb-48dc-ad60-75b6786f8819" providerId="ADAL" clId="{F6DEA587-C3E0-4202-A908-8FB440D35AB7}" dt="2023-04-24T10:45:40.392" v="1103" actId="14100"/>
          <ac:picMkLst>
            <pc:docMk/>
            <pc:sldMk cId="3378527479" sldId="325"/>
            <ac:picMk id="7" creationId="{E3954D15-D7ED-DFDE-A482-AA850A175870}"/>
          </ac:picMkLst>
        </pc:picChg>
        <pc:picChg chg="add mod">
          <ac:chgData name="Inmaculada Ramos" userId="1cab9fb8-9edb-48dc-ad60-75b6786f8819" providerId="ADAL" clId="{F6DEA587-C3E0-4202-A908-8FB440D35AB7}" dt="2023-04-24T09:17:26.028" v="920" actId="26606"/>
          <ac:picMkLst>
            <pc:docMk/>
            <pc:sldMk cId="3378527479" sldId="325"/>
            <ac:picMk id="9" creationId="{D5A4CEC3-F959-FCD1-1463-D00265405C2E}"/>
          </ac:picMkLst>
        </pc:picChg>
        <pc:picChg chg="add del mod">
          <ac:chgData name="Inmaculada Ramos" userId="1cab9fb8-9edb-48dc-ad60-75b6786f8819" providerId="ADAL" clId="{F6DEA587-C3E0-4202-A908-8FB440D35AB7}" dt="2023-04-24T10:41:21.209" v="1087" actId="478"/>
          <ac:picMkLst>
            <pc:docMk/>
            <pc:sldMk cId="3378527479" sldId="325"/>
            <ac:picMk id="10" creationId="{88479834-7949-87A0-C89F-186738C545B1}"/>
          </ac:picMkLst>
        </pc:picChg>
        <pc:picChg chg="add del mod">
          <ac:chgData name="Inmaculada Ramos" userId="1cab9fb8-9edb-48dc-ad60-75b6786f8819" providerId="ADAL" clId="{F6DEA587-C3E0-4202-A908-8FB440D35AB7}" dt="2023-04-24T10:23:46.558" v="1079" actId="478"/>
          <ac:picMkLst>
            <pc:docMk/>
            <pc:sldMk cId="3378527479" sldId="325"/>
            <ac:picMk id="11" creationId="{1030D1B8-39C9-6015-509A-931113224134}"/>
          </ac:picMkLst>
        </pc:picChg>
        <pc:picChg chg="add del mod">
          <ac:chgData name="Inmaculada Ramos" userId="1cab9fb8-9edb-48dc-ad60-75b6786f8819" providerId="ADAL" clId="{F6DEA587-C3E0-4202-A908-8FB440D35AB7}" dt="2023-04-24T10:24:04.902" v="1086" actId="478"/>
          <ac:picMkLst>
            <pc:docMk/>
            <pc:sldMk cId="3378527479" sldId="325"/>
            <ac:picMk id="17" creationId="{79081AB1-9B70-BE36-9081-4E2483574F23}"/>
          </ac:picMkLst>
        </pc:picChg>
      </pc:sldChg>
      <pc:sldChg chg="addSp delSp modSp new del mod">
        <pc:chgData name="Inmaculada Ramos" userId="1cab9fb8-9edb-48dc-ad60-75b6786f8819" providerId="ADAL" clId="{F6DEA587-C3E0-4202-A908-8FB440D35AB7}" dt="2023-04-24T09:17:39.113" v="921" actId="47"/>
        <pc:sldMkLst>
          <pc:docMk/>
          <pc:sldMk cId="1341098176" sldId="326"/>
        </pc:sldMkLst>
        <pc:picChg chg="add mod">
          <ac:chgData name="Inmaculada Ramos" userId="1cab9fb8-9edb-48dc-ad60-75b6786f8819" providerId="ADAL" clId="{F6DEA587-C3E0-4202-A908-8FB440D35AB7}" dt="2023-04-20T13:56:16.022" v="300" actId="1076"/>
          <ac:picMkLst>
            <pc:docMk/>
            <pc:sldMk cId="1341098176" sldId="326"/>
            <ac:picMk id="3" creationId="{94C94C29-E669-7CEC-5EE7-763A0F97C6A7}"/>
          </ac:picMkLst>
        </pc:picChg>
        <pc:picChg chg="add del mod">
          <ac:chgData name="Inmaculada Ramos" userId="1cab9fb8-9edb-48dc-ad60-75b6786f8819" providerId="ADAL" clId="{F6DEA587-C3E0-4202-A908-8FB440D35AB7}" dt="2023-04-24T09:17:04.205" v="916" actId="21"/>
          <ac:picMkLst>
            <pc:docMk/>
            <pc:sldMk cId="1341098176" sldId="326"/>
            <ac:picMk id="5" creationId="{17967735-8CA6-0BE2-7C0A-3CC084DE0905}"/>
          </ac:picMkLst>
        </pc:picChg>
        <pc:picChg chg="add del mod">
          <ac:chgData name="Inmaculada Ramos" userId="1cab9fb8-9edb-48dc-ad60-75b6786f8819" providerId="ADAL" clId="{F6DEA587-C3E0-4202-A908-8FB440D35AB7}" dt="2023-04-24T09:17:04.205" v="916" actId="21"/>
          <ac:picMkLst>
            <pc:docMk/>
            <pc:sldMk cId="1341098176" sldId="326"/>
            <ac:picMk id="7" creationId="{79E05076-FE5F-8FE5-2866-39D652CAA3E3}"/>
          </ac:picMkLst>
        </pc:picChg>
      </pc:sldChg>
      <pc:sldChg chg="addSp delSp modSp new mod modTransition setBg">
        <pc:chgData name="Inmaculada Ramos" userId="1cab9fb8-9edb-48dc-ad60-75b6786f8819" providerId="ADAL" clId="{F6DEA587-C3E0-4202-A908-8FB440D35AB7}" dt="2023-04-24T10:11:24.426" v="1050"/>
        <pc:sldMkLst>
          <pc:docMk/>
          <pc:sldMk cId="1972983788" sldId="327"/>
        </pc:sldMkLst>
        <pc:spChg chg="add del">
          <ac:chgData name="Inmaculada Ramos" userId="1cab9fb8-9edb-48dc-ad60-75b6786f8819" providerId="ADAL" clId="{F6DEA587-C3E0-4202-A908-8FB440D35AB7}" dt="2023-04-20T14:11:58.527" v="374" actId="26606"/>
          <ac:spMkLst>
            <pc:docMk/>
            <pc:sldMk cId="1972983788" sldId="327"/>
            <ac:spMk id="12" creationId="{CB44330D-EA18-4254-AA95-EB49948539B8}"/>
          </ac:spMkLst>
        </pc:spChg>
        <pc:spChg chg="add del">
          <ac:chgData name="Inmaculada Ramos" userId="1cab9fb8-9edb-48dc-ad60-75b6786f8819" providerId="ADAL" clId="{F6DEA587-C3E0-4202-A908-8FB440D35AB7}" dt="2023-04-20T14:11:56.865" v="372" actId="26606"/>
          <ac:spMkLst>
            <pc:docMk/>
            <pc:sldMk cId="1972983788" sldId="327"/>
            <ac:spMk id="20" creationId="{42A4FC2C-047E-45A5-965D-8E1E3BF09BC6}"/>
          </ac:spMkLst>
        </pc:spChg>
        <pc:spChg chg="add del">
          <ac:chgData name="Inmaculada Ramos" userId="1cab9fb8-9edb-48dc-ad60-75b6786f8819" providerId="ADAL" clId="{F6DEA587-C3E0-4202-A908-8FB440D35AB7}" dt="2023-04-20T14:11:58.527" v="374" actId="26606"/>
          <ac:spMkLst>
            <pc:docMk/>
            <pc:sldMk cId="1972983788" sldId="327"/>
            <ac:spMk id="22" creationId="{32BC26D8-82FB-445E-AA49-62A77D7C1EE0}"/>
          </ac:spMkLst>
        </pc:spChg>
        <pc:spChg chg="add del">
          <ac:chgData name="Inmaculada Ramos" userId="1cab9fb8-9edb-48dc-ad60-75b6786f8819" providerId="ADAL" clId="{F6DEA587-C3E0-4202-A908-8FB440D35AB7}" dt="2023-04-20T14:12:01.962" v="376" actId="26606"/>
          <ac:spMkLst>
            <pc:docMk/>
            <pc:sldMk cId="1972983788" sldId="327"/>
            <ac:spMk id="24" creationId="{C83A5C14-ED91-4CD1-809E-D29FF97C9AF5}"/>
          </ac:spMkLst>
        </pc:spChg>
        <pc:spChg chg="add del">
          <ac:chgData name="Inmaculada Ramos" userId="1cab9fb8-9edb-48dc-ad60-75b6786f8819" providerId="ADAL" clId="{F6DEA587-C3E0-4202-A908-8FB440D35AB7}" dt="2023-04-20T14:12:01.962" v="376" actId="26606"/>
          <ac:spMkLst>
            <pc:docMk/>
            <pc:sldMk cId="1972983788" sldId="327"/>
            <ac:spMk id="25" creationId="{56065185-5C34-4F86-AA96-AA4D065B0EF4}"/>
          </ac:spMkLst>
        </pc:spChg>
        <pc:spChg chg="add del">
          <ac:chgData name="Inmaculada Ramos" userId="1cab9fb8-9edb-48dc-ad60-75b6786f8819" providerId="ADAL" clId="{F6DEA587-C3E0-4202-A908-8FB440D35AB7}" dt="2023-04-20T14:13:16.857" v="378" actId="26606"/>
          <ac:spMkLst>
            <pc:docMk/>
            <pc:sldMk cId="1972983788" sldId="327"/>
            <ac:spMk id="27" creationId="{42A4FC2C-047E-45A5-965D-8E1E3BF09BC6}"/>
          </ac:spMkLst>
        </pc:spChg>
        <pc:spChg chg="add del">
          <ac:chgData name="Inmaculada Ramos" userId="1cab9fb8-9edb-48dc-ad60-75b6786f8819" providerId="ADAL" clId="{F6DEA587-C3E0-4202-A908-8FB440D35AB7}" dt="2023-04-20T14:13:30.665" v="382" actId="26606"/>
          <ac:spMkLst>
            <pc:docMk/>
            <pc:sldMk cId="1972983788" sldId="327"/>
            <ac:spMk id="45" creationId="{9E90EB45-EEE9-4563-8179-65EF62AE0978}"/>
          </ac:spMkLst>
        </pc:spChg>
        <pc:spChg chg="add del">
          <ac:chgData name="Inmaculada Ramos" userId="1cab9fb8-9edb-48dc-ad60-75b6786f8819" providerId="ADAL" clId="{F6DEA587-C3E0-4202-A908-8FB440D35AB7}" dt="2023-04-20T14:13:30.665" v="382" actId="26606"/>
          <ac:spMkLst>
            <pc:docMk/>
            <pc:sldMk cId="1972983788" sldId="327"/>
            <ac:spMk id="47" creationId="{23D0EF74-AD1E-4FD9-914D-8EC9058EBBA3}"/>
          </ac:spMkLst>
        </pc:spChg>
        <pc:spChg chg="add del">
          <ac:chgData name="Inmaculada Ramos" userId="1cab9fb8-9edb-48dc-ad60-75b6786f8819" providerId="ADAL" clId="{F6DEA587-C3E0-4202-A908-8FB440D35AB7}" dt="2023-04-20T14:13:32.542" v="384" actId="26606"/>
          <ac:spMkLst>
            <pc:docMk/>
            <pc:sldMk cId="1972983788" sldId="327"/>
            <ac:spMk id="49" creationId="{E9DCA5EA-C9F1-43F7-8CD9-E7D77919EBE7}"/>
          </ac:spMkLst>
        </pc:spChg>
        <pc:spChg chg="add">
          <ac:chgData name="Inmaculada Ramos" userId="1cab9fb8-9edb-48dc-ad60-75b6786f8819" providerId="ADAL" clId="{F6DEA587-C3E0-4202-A908-8FB440D35AB7}" dt="2023-04-20T14:13:32.552" v="385" actId="26606"/>
          <ac:spMkLst>
            <pc:docMk/>
            <pc:sldMk cId="1972983788" sldId="327"/>
            <ac:spMk id="51" creationId="{83BCB34A-2F40-4F41-8488-A134C1C155B7}"/>
          </ac:spMkLst>
        </pc:spChg>
        <pc:spChg chg="add">
          <ac:chgData name="Inmaculada Ramos" userId="1cab9fb8-9edb-48dc-ad60-75b6786f8819" providerId="ADAL" clId="{F6DEA587-C3E0-4202-A908-8FB440D35AB7}" dt="2023-04-20T14:13:32.552" v="385" actId="26606"/>
          <ac:spMkLst>
            <pc:docMk/>
            <pc:sldMk cId="1972983788" sldId="327"/>
            <ac:spMk id="52" creationId="{A169D286-F4D7-4C8B-A6BD-D05384C7F1D8}"/>
          </ac:spMkLst>
        </pc:spChg>
        <pc:spChg chg="add">
          <ac:chgData name="Inmaculada Ramos" userId="1cab9fb8-9edb-48dc-ad60-75b6786f8819" providerId="ADAL" clId="{F6DEA587-C3E0-4202-A908-8FB440D35AB7}" dt="2023-04-20T14:13:32.552" v="385" actId="26606"/>
          <ac:spMkLst>
            <pc:docMk/>
            <pc:sldMk cId="1972983788" sldId="327"/>
            <ac:spMk id="53" creationId="{F78382DC-4207-465E-B379-1E16448AA222}"/>
          </ac:spMkLst>
        </pc:spChg>
        <pc:spChg chg="add">
          <ac:chgData name="Inmaculada Ramos" userId="1cab9fb8-9edb-48dc-ad60-75b6786f8819" providerId="ADAL" clId="{F6DEA587-C3E0-4202-A908-8FB440D35AB7}" dt="2023-04-20T14:13:32.552" v="385" actId="26606"/>
          <ac:spMkLst>
            <pc:docMk/>
            <pc:sldMk cId="1972983788" sldId="327"/>
            <ac:spMk id="54" creationId="{39E8235E-135E-4261-8F54-2B316E493C42}"/>
          </ac:spMkLst>
        </pc:spChg>
        <pc:spChg chg="add">
          <ac:chgData name="Inmaculada Ramos" userId="1cab9fb8-9edb-48dc-ad60-75b6786f8819" providerId="ADAL" clId="{F6DEA587-C3E0-4202-A908-8FB440D35AB7}" dt="2023-04-20T14:13:32.552" v="385" actId="26606"/>
          <ac:spMkLst>
            <pc:docMk/>
            <pc:sldMk cId="1972983788" sldId="327"/>
            <ac:spMk id="55" creationId="{D4ED8EC3-4D57-4620-93CE-4E6661F09A3E}"/>
          </ac:spMkLst>
        </pc:spChg>
        <pc:grpChg chg="add del">
          <ac:chgData name="Inmaculada Ramos" userId="1cab9fb8-9edb-48dc-ad60-75b6786f8819" providerId="ADAL" clId="{F6DEA587-C3E0-4202-A908-8FB440D35AB7}" dt="2023-04-20T14:11:50.958" v="370" actId="26606"/>
          <ac:grpSpMkLst>
            <pc:docMk/>
            <pc:sldMk cId="1972983788" sldId="327"/>
            <ac:grpSpMk id="10" creationId="{63737881-458F-40AD-B72B-B57D267DC423}"/>
          </ac:grpSpMkLst>
        </pc:grpChg>
        <pc:grpChg chg="add del">
          <ac:chgData name="Inmaculada Ramos" userId="1cab9fb8-9edb-48dc-ad60-75b6786f8819" providerId="ADAL" clId="{F6DEA587-C3E0-4202-A908-8FB440D35AB7}" dt="2023-04-20T14:13:32.552" v="385" actId="26606"/>
          <ac:grpSpMkLst>
            <pc:docMk/>
            <pc:sldMk cId="1972983788" sldId="327"/>
            <ac:grpSpMk id="32" creationId="{63737881-458F-40AD-B72B-B57D267DC423}"/>
          </ac:grpSpMkLst>
        </pc:grpChg>
        <pc:picChg chg="add del">
          <ac:chgData name="Inmaculada Ramos" userId="1cab9fb8-9edb-48dc-ad60-75b6786f8819" providerId="ADAL" clId="{F6DEA587-C3E0-4202-A908-8FB440D35AB7}" dt="2023-04-20T14:11:01.348" v="366" actId="478"/>
          <ac:picMkLst>
            <pc:docMk/>
            <pc:sldMk cId="1972983788" sldId="327"/>
            <ac:picMk id="3" creationId="{0E50638C-AE88-3D1B-3560-EDA01D3E0311}"/>
          </ac:picMkLst>
        </pc:picChg>
        <pc:picChg chg="add del mod ord">
          <ac:chgData name="Inmaculada Ramos" userId="1cab9fb8-9edb-48dc-ad60-75b6786f8819" providerId="ADAL" clId="{F6DEA587-C3E0-4202-A908-8FB440D35AB7}" dt="2023-04-20T14:13:38.542" v="387" actId="21"/>
          <ac:picMkLst>
            <pc:docMk/>
            <pc:sldMk cId="1972983788" sldId="327"/>
            <ac:picMk id="5" creationId="{CAFF15E1-C101-48E1-BC5F-261371CE0E92}"/>
          </ac:picMkLst>
        </pc:picChg>
        <pc:picChg chg="add mod">
          <ac:chgData name="Inmaculada Ramos" userId="1cab9fb8-9edb-48dc-ad60-75b6786f8819" providerId="ADAL" clId="{F6DEA587-C3E0-4202-A908-8FB440D35AB7}" dt="2023-04-20T14:13:51.016" v="394" actId="1076"/>
          <ac:picMkLst>
            <pc:docMk/>
            <pc:sldMk cId="1972983788" sldId="327"/>
            <ac:picMk id="7" creationId="{2DB47279-671F-D140-FFED-BB8684E88666}"/>
          </ac:picMkLst>
        </pc:picChg>
        <pc:picChg chg="add mod">
          <ac:chgData name="Inmaculada Ramos" userId="1cab9fb8-9edb-48dc-ad60-75b6786f8819" providerId="ADAL" clId="{F6DEA587-C3E0-4202-A908-8FB440D35AB7}" dt="2023-04-20T14:14:00.891" v="399" actId="1076"/>
          <ac:picMkLst>
            <pc:docMk/>
            <pc:sldMk cId="1972983788" sldId="327"/>
            <ac:picMk id="8" creationId="{0085DD04-B8C1-B5FD-1095-819F7D36706A}"/>
          </ac:picMkLst>
        </pc:picChg>
      </pc:sldChg>
      <pc:sldChg chg="addSp modSp new mod modTransition">
        <pc:chgData name="Inmaculada Ramos" userId="1cab9fb8-9edb-48dc-ad60-75b6786f8819" providerId="ADAL" clId="{F6DEA587-C3E0-4202-A908-8FB440D35AB7}" dt="2023-04-24T10:09:31.812" v="1049"/>
        <pc:sldMkLst>
          <pc:docMk/>
          <pc:sldMk cId="1875382024" sldId="328"/>
        </pc:sldMkLst>
        <pc:picChg chg="add mod">
          <ac:chgData name="Inmaculada Ramos" userId="1cab9fb8-9edb-48dc-ad60-75b6786f8819" providerId="ADAL" clId="{F6DEA587-C3E0-4202-A908-8FB440D35AB7}" dt="2023-04-24T07:05:59.426" v="628" actId="1038"/>
          <ac:picMkLst>
            <pc:docMk/>
            <pc:sldMk cId="1875382024" sldId="328"/>
            <ac:picMk id="3" creationId="{515AEADD-0FB7-AE6C-D79C-62EA9F1948BE}"/>
          </ac:picMkLst>
        </pc:picChg>
        <pc:picChg chg="add mod">
          <ac:chgData name="Inmaculada Ramos" userId="1cab9fb8-9edb-48dc-ad60-75b6786f8819" providerId="ADAL" clId="{F6DEA587-C3E0-4202-A908-8FB440D35AB7}" dt="2023-04-24T07:06:03.604" v="629" actId="1076"/>
          <ac:picMkLst>
            <pc:docMk/>
            <pc:sldMk cId="1875382024" sldId="328"/>
            <ac:picMk id="5" creationId="{E494136F-B73F-B529-253A-A94F7F622E08}"/>
          </ac:picMkLst>
        </pc:picChg>
        <pc:picChg chg="add mod">
          <ac:chgData name="Inmaculada Ramos" userId="1cab9fb8-9edb-48dc-ad60-75b6786f8819" providerId="ADAL" clId="{F6DEA587-C3E0-4202-A908-8FB440D35AB7}" dt="2023-04-24T07:05:55.502" v="620" actId="1037"/>
          <ac:picMkLst>
            <pc:docMk/>
            <pc:sldMk cId="1875382024" sldId="328"/>
            <ac:picMk id="7" creationId="{0179E2AD-C6ED-EB12-2EB1-4E951E9495FD}"/>
          </ac:picMkLst>
        </pc:picChg>
      </pc:sldChg>
      <pc:sldChg chg="addSp delSp modSp new mod modTransition setBg">
        <pc:chgData name="Inmaculada Ramos" userId="1cab9fb8-9edb-48dc-ad60-75b6786f8819" providerId="ADAL" clId="{F6DEA587-C3E0-4202-A908-8FB440D35AB7}" dt="2023-04-24T10:09:31.812" v="1049"/>
        <pc:sldMkLst>
          <pc:docMk/>
          <pc:sldMk cId="4056110007" sldId="329"/>
        </pc:sldMkLst>
        <pc:spChg chg="add del">
          <ac:chgData name="Inmaculada Ramos" userId="1cab9fb8-9edb-48dc-ad60-75b6786f8819" providerId="ADAL" clId="{F6DEA587-C3E0-4202-A908-8FB440D35AB7}" dt="2023-04-24T10:02:39.417" v="997" actId="26606"/>
          <ac:spMkLst>
            <pc:docMk/>
            <pc:sldMk cId="4056110007" sldId="329"/>
            <ac:spMk id="8" creationId="{E559D998-AB6C-46E1-B394-118E9A1E2D62}"/>
          </ac:spMkLst>
        </pc:spChg>
        <pc:spChg chg="add del">
          <ac:chgData name="Inmaculada Ramos" userId="1cab9fb8-9edb-48dc-ad60-75b6786f8819" providerId="ADAL" clId="{F6DEA587-C3E0-4202-A908-8FB440D35AB7}" dt="2023-04-24T10:03:49.493" v="1003" actId="26606"/>
          <ac:spMkLst>
            <pc:docMk/>
            <pc:sldMk cId="4056110007" sldId="329"/>
            <ac:spMk id="10" creationId="{2D2B266D-3625-4584-A5C3-7D3F672CFF30}"/>
          </ac:spMkLst>
        </pc:spChg>
        <pc:spChg chg="add del">
          <ac:chgData name="Inmaculada Ramos" userId="1cab9fb8-9edb-48dc-ad60-75b6786f8819" providerId="ADAL" clId="{F6DEA587-C3E0-4202-A908-8FB440D35AB7}" dt="2023-04-24T10:03:49.493" v="1003" actId="26606"/>
          <ac:spMkLst>
            <pc:docMk/>
            <pc:sldMk cId="4056110007" sldId="329"/>
            <ac:spMk id="12" creationId="{C463B99A-73EE-4FBB-B7C4-F9F9BCC25C65}"/>
          </ac:spMkLst>
        </pc:spChg>
        <pc:spChg chg="add del">
          <ac:chgData name="Inmaculada Ramos" userId="1cab9fb8-9edb-48dc-ad60-75b6786f8819" providerId="ADAL" clId="{F6DEA587-C3E0-4202-A908-8FB440D35AB7}" dt="2023-04-24T10:02:39.417" v="996" actId="26606"/>
          <ac:spMkLst>
            <pc:docMk/>
            <pc:sldMk cId="4056110007" sldId="329"/>
            <ac:spMk id="13" creationId="{42A4FC2C-047E-45A5-965D-8E1E3BF09BC6}"/>
          </ac:spMkLst>
        </pc:spChg>
        <pc:spChg chg="add del">
          <ac:chgData name="Inmaculada Ramos" userId="1cab9fb8-9edb-48dc-ad60-75b6786f8819" providerId="ADAL" clId="{F6DEA587-C3E0-4202-A908-8FB440D35AB7}" dt="2023-04-24T10:03:49.493" v="1003" actId="26606"/>
          <ac:spMkLst>
            <pc:docMk/>
            <pc:sldMk cId="4056110007" sldId="329"/>
            <ac:spMk id="14" creationId="{A5D2A5D1-BA0D-47D3-B051-DA7743C46E28}"/>
          </ac:spMkLst>
        </pc:spChg>
        <pc:spChg chg="add">
          <ac:chgData name="Inmaculada Ramos" userId="1cab9fb8-9edb-48dc-ad60-75b6786f8819" providerId="ADAL" clId="{F6DEA587-C3E0-4202-A908-8FB440D35AB7}" dt="2023-04-24T10:03:49.508" v="1004" actId="26606"/>
          <ac:spMkLst>
            <pc:docMk/>
            <pc:sldMk cId="4056110007" sldId="329"/>
            <ac:spMk id="16" creationId="{2D2B266D-3625-4584-A5C3-7D3F672CFF30}"/>
          </ac:spMkLst>
        </pc:spChg>
        <pc:spChg chg="add">
          <ac:chgData name="Inmaculada Ramos" userId="1cab9fb8-9edb-48dc-ad60-75b6786f8819" providerId="ADAL" clId="{F6DEA587-C3E0-4202-A908-8FB440D35AB7}" dt="2023-04-24T10:03:49.508" v="1004" actId="26606"/>
          <ac:spMkLst>
            <pc:docMk/>
            <pc:sldMk cId="4056110007" sldId="329"/>
            <ac:spMk id="17" creationId="{A5D2A5D1-BA0D-47D3-B051-DA7743C46E28}"/>
          </ac:spMkLst>
        </pc:spChg>
        <pc:picChg chg="add del mod">
          <ac:chgData name="Inmaculada Ramos" userId="1cab9fb8-9edb-48dc-ad60-75b6786f8819" providerId="ADAL" clId="{F6DEA587-C3E0-4202-A908-8FB440D35AB7}" dt="2023-04-24T10:02:46.911" v="999" actId="478"/>
          <ac:picMkLst>
            <pc:docMk/>
            <pc:sldMk cId="4056110007" sldId="329"/>
            <ac:picMk id="3" creationId="{29BF483B-61A7-394B-3572-31E94622BED2}"/>
          </ac:picMkLst>
        </pc:picChg>
        <pc:picChg chg="add mod">
          <ac:chgData name="Inmaculada Ramos" userId="1cab9fb8-9edb-48dc-ad60-75b6786f8819" providerId="ADAL" clId="{F6DEA587-C3E0-4202-A908-8FB440D35AB7}" dt="2023-04-24T10:03:49.508" v="1004" actId="26606"/>
          <ac:picMkLst>
            <pc:docMk/>
            <pc:sldMk cId="4056110007" sldId="329"/>
            <ac:picMk id="5" creationId="{CC5F7E6C-8F92-62B2-20A2-DA6E591D5B3F}"/>
          </ac:picMkLst>
        </pc:picChg>
      </pc:sldChg>
      <pc:sldChg chg="addSp delSp modSp new mod modTransition setBg">
        <pc:chgData name="Inmaculada Ramos" userId="1cab9fb8-9edb-48dc-ad60-75b6786f8819" providerId="ADAL" clId="{F6DEA587-C3E0-4202-A908-8FB440D35AB7}" dt="2023-04-24T10:16:28.763" v="1070" actId="1035"/>
        <pc:sldMkLst>
          <pc:docMk/>
          <pc:sldMk cId="3631003384" sldId="330"/>
        </pc:sldMkLst>
        <pc:spChg chg="add del">
          <ac:chgData name="Inmaculada Ramos" userId="1cab9fb8-9edb-48dc-ad60-75b6786f8819" providerId="ADAL" clId="{F6DEA587-C3E0-4202-A908-8FB440D35AB7}" dt="2023-04-24T10:16:23.820" v="1068" actId="478"/>
          <ac:spMkLst>
            <pc:docMk/>
            <pc:sldMk cId="3631003384" sldId="330"/>
            <ac:spMk id="6" creationId="{24609F49-7E60-D92C-87D4-83E37CA49E57}"/>
          </ac:spMkLst>
        </pc:spChg>
        <pc:spChg chg="add del">
          <ac:chgData name="Inmaculada Ramos" userId="1cab9fb8-9edb-48dc-ad60-75b6786f8819" providerId="ADAL" clId="{F6DEA587-C3E0-4202-A908-8FB440D35AB7}" dt="2023-04-24T07:08:47.975" v="638" actId="26606"/>
          <ac:spMkLst>
            <pc:docMk/>
            <pc:sldMk cId="3631003384" sldId="330"/>
            <ac:spMk id="8" creationId="{16B067B1-F4E5-4FDF-813D-C9E872E80075}"/>
          </ac:spMkLst>
        </pc:spChg>
        <pc:spChg chg="add">
          <ac:chgData name="Inmaculada Ramos" userId="1cab9fb8-9edb-48dc-ad60-75b6786f8819" providerId="ADAL" clId="{F6DEA587-C3E0-4202-A908-8FB440D35AB7}" dt="2023-04-24T07:08:47.982" v="639" actId="26606"/>
          <ac:spMkLst>
            <pc:docMk/>
            <pc:sldMk cId="3631003384" sldId="330"/>
            <ac:spMk id="10" creationId="{C85F553D-483A-4D93-B429-9C1258836046}"/>
          </ac:spMkLst>
        </pc:spChg>
        <pc:spChg chg="add">
          <ac:chgData name="Inmaculada Ramos" userId="1cab9fb8-9edb-48dc-ad60-75b6786f8819" providerId="ADAL" clId="{F6DEA587-C3E0-4202-A908-8FB440D35AB7}" dt="2023-04-24T07:08:47.982" v="639" actId="26606"/>
          <ac:spMkLst>
            <pc:docMk/>
            <pc:sldMk cId="3631003384" sldId="330"/>
            <ac:spMk id="11" creationId="{8950AD4C-6AF3-49F8-94E1-DBCAFB39478B}"/>
          </ac:spMkLst>
        </pc:spChg>
        <pc:spChg chg="add">
          <ac:chgData name="Inmaculada Ramos" userId="1cab9fb8-9edb-48dc-ad60-75b6786f8819" providerId="ADAL" clId="{F6DEA587-C3E0-4202-A908-8FB440D35AB7}" dt="2023-04-24T07:08:47.982" v="639" actId="26606"/>
          <ac:spMkLst>
            <pc:docMk/>
            <pc:sldMk cId="3631003384" sldId="330"/>
            <ac:spMk id="12" creationId="{DB1626B1-BAC7-4893-A5AC-620597685187}"/>
          </ac:spMkLst>
        </pc:spChg>
        <pc:spChg chg="add">
          <ac:chgData name="Inmaculada Ramos" userId="1cab9fb8-9edb-48dc-ad60-75b6786f8819" providerId="ADAL" clId="{F6DEA587-C3E0-4202-A908-8FB440D35AB7}" dt="2023-04-24T07:08:47.982" v="639" actId="26606"/>
          <ac:spMkLst>
            <pc:docMk/>
            <pc:sldMk cId="3631003384" sldId="330"/>
            <ac:spMk id="14" creationId="{D64E9910-51FE-45BF-973D-9D2401FD3C63}"/>
          </ac:spMkLst>
        </pc:spChg>
        <pc:picChg chg="add mod">
          <ac:chgData name="Inmaculada Ramos" userId="1cab9fb8-9edb-48dc-ad60-75b6786f8819" providerId="ADAL" clId="{F6DEA587-C3E0-4202-A908-8FB440D35AB7}" dt="2023-04-24T07:08:47.982" v="639" actId="26606"/>
          <ac:picMkLst>
            <pc:docMk/>
            <pc:sldMk cId="3631003384" sldId="330"/>
            <ac:picMk id="3" creationId="{D8285795-3304-45E7-C08E-768638B8477E}"/>
          </ac:picMkLst>
        </pc:picChg>
        <pc:cxnChg chg="add mod">
          <ac:chgData name="Inmaculada Ramos" userId="1cab9fb8-9edb-48dc-ad60-75b6786f8819" providerId="ADAL" clId="{F6DEA587-C3E0-4202-A908-8FB440D35AB7}" dt="2023-04-24T10:16:06.280" v="1064" actId="13822"/>
          <ac:cxnSpMkLst>
            <pc:docMk/>
            <pc:sldMk cId="3631003384" sldId="330"/>
            <ac:cxnSpMk id="5" creationId="{503F83EB-9C66-3681-C59F-5D967A7EEC32}"/>
          </ac:cxnSpMkLst>
        </pc:cxnChg>
        <pc:cxnChg chg="add mod">
          <ac:chgData name="Inmaculada Ramos" userId="1cab9fb8-9edb-48dc-ad60-75b6786f8819" providerId="ADAL" clId="{F6DEA587-C3E0-4202-A908-8FB440D35AB7}" dt="2023-04-24T10:16:28.763" v="1070" actId="1035"/>
          <ac:cxnSpMkLst>
            <pc:docMk/>
            <pc:sldMk cId="3631003384" sldId="330"/>
            <ac:cxnSpMk id="7" creationId="{B2672C0A-C014-7A2C-DA69-DF37DC85710C}"/>
          </ac:cxnSpMkLst>
        </pc:cxnChg>
      </pc:sldChg>
      <pc:sldChg chg="addSp delSp modSp new mod ord modTransition setBg">
        <pc:chgData name="Inmaculada Ramos" userId="1cab9fb8-9edb-48dc-ad60-75b6786f8819" providerId="ADAL" clId="{F6DEA587-C3E0-4202-A908-8FB440D35AB7}" dt="2023-04-24T10:09:31.812" v="1049"/>
        <pc:sldMkLst>
          <pc:docMk/>
          <pc:sldMk cId="3708764066" sldId="331"/>
        </pc:sldMkLst>
        <pc:spChg chg="add del">
          <ac:chgData name="Inmaculada Ramos" userId="1cab9fb8-9edb-48dc-ad60-75b6786f8819" providerId="ADAL" clId="{F6DEA587-C3E0-4202-A908-8FB440D35AB7}" dt="2023-04-24T08:48:19.662" v="720" actId="26606"/>
          <ac:spMkLst>
            <pc:docMk/>
            <pc:sldMk cId="3708764066" sldId="331"/>
            <ac:spMk id="8" creationId="{42A4FC2C-047E-45A5-965D-8E1E3BF09BC6}"/>
          </ac:spMkLst>
        </pc:spChg>
        <pc:spChg chg="add">
          <ac:chgData name="Inmaculada Ramos" userId="1cab9fb8-9edb-48dc-ad60-75b6786f8819" providerId="ADAL" clId="{F6DEA587-C3E0-4202-A908-8FB440D35AB7}" dt="2023-04-24T08:48:19.662" v="720" actId="26606"/>
          <ac:spMkLst>
            <pc:docMk/>
            <pc:sldMk cId="3708764066" sldId="331"/>
            <ac:spMk id="13" creationId="{32BC26D8-82FB-445E-AA49-62A77D7C1EE0}"/>
          </ac:spMkLst>
        </pc:spChg>
        <pc:spChg chg="add">
          <ac:chgData name="Inmaculada Ramos" userId="1cab9fb8-9edb-48dc-ad60-75b6786f8819" providerId="ADAL" clId="{F6DEA587-C3E0-4202-A908-8FB440D35AB7}" dt="2023-04-24T08:48:19.662" v="720" actId="26606"/>
          <ac:spMkLst>
            <pc:docMk/>
            <pc:sldMk cId="3708764066" sldId="331"/>
            <ac:spMk id="15" creationId="{CB44330D-EA18-4254-AA95-EB49948539B8}"/>
          </ac:spMkLst>
        </pc:spChg>
        <pc:picChg chg="add del mod">
          <ac:chgData name="Inmaculada Ramos" userId="1cab9fb8-9edb-48dc-ad60-75b6786f8819" providerId="ADAL" clId="{F6DEA587-C3E0-4202-A908-8FB440D35AB7}" dt="2023-04-24T08:47:42.340" v="718" actId="478"/>
          <ac:picMkLst>
            <pc:docMk/>
            <pc:sldMk cId="3708764066" sldId="331"/>
            <ac:picMk id="3" creationId="{EC462EED-B8FF-854A-06F7-BBDE42E14146}"/>
          </ac:picMkLst>
        </pc:picChg>
        <pc:picChg chg="add mod">
          <ac:chgData name="Inmaculada Ramos" userId="1cab9fb8-9edb-48dc-ad60-75b6786f8819" providerId="ADAL" clId="{F6DEA587-C3E0-4202-A908-8FB440D35AB7}" dt="2023-04-24T08:48:19.662" v="720" actId="26606"/>
          <ac:picMkLst>
            <pc:docMk/>
            <pc:sldMk cId="3708764066" sldId="331"/>
            <ac:picMk id="5" creationId="{B7C41876-1934-0E3B-C1E0-E65C03821DB0}"/>
          </ac:picMkLst>
        </pc:picChg>
      </pc:sldChg>
      <pc:sldChg chg="delSp add del setBg delDesignElem">
        <pc:chgData name="Inmaculada Ramos" userId="1cab9fb8-9edb-48dc-ad60-75b6786f8819" providerId="ADAL" clId="{F6DEA587-C3E0-4202-A908-8FB440D35AB7}" dt="2023-04-24T08:51:19.354" v="734" actId="47"/>
        <pc:sldMkLst>
          <pc:docMk/>
          <pc:sldMk cId="1147498206" sldId="332"/>
        </pc:sldMkLst>
        <pc:spChg chg="del">
          <ac:chgData name="Inmaculada Ramos" userId="1cab9fb8-9edb-48dc-ad60-75b6786f8819" providerId="ADAL" clId="{F6DEA587-C3E0-4202-A908-8FB440D35AB7}" dt="2023-04-24T08:51:12.399" v="732"/>
          <ac:spMkLst>
            <pc:docMk/>
            <pc:sldMk cId="1147498206" sldId="332"/>
            <ac:spMk id="45" creationId="{32BC26D8-82FB-445E-AA49-62A77D7C1EE0}"/>
          </ac:spMkLst>
        </pc:spChg>
        <pc:spChg chg="del">
          <ac:chgData name="Inmaculada Ramos" userId="1cab9fb8-9edb-48dc-ad60-75b6786f8819" providerId="ADAL" clId="{F6DEA587-C3E0-4202-A908-8FB440D35AB7}" dt="2023-04-24T08:51:12.399" v="732"/>
          <ac:spMkLst>
            <pc:docMk/>
            <pc:sldMk cId="1147498206" sldId="332"/>
            <ac:spMk id="46" creationId="{CB44330D-EA18-4254-AA95-EB49948539B8}"/>
          </ac:spMkLst>
        </pc:spChg>
      </pc:sldChg>
      <pc:sldChg chg="addSp delSp modSp add mod modTransition">
        <pc:chgData name="Inmaculada Ramos" userId="1cab9fb8-9edb-48dc-ad60-75b6786f8819" providerId="ADAL" clId="{F6DEA587-C3E0-4202-A908-8FB440D35AB7}" dt="2023-04-24T10:09:31.812" v="1049"/>
        <pc:sldMkLst>
          <pc:docMk/>
          <pc:sldMk cId="596599855" sldId="333"/>
        </pc:sldMkLst>
        <pc:spChg chg="add mod">
          <ac:chgData name="Inmaculada Ramos" userId="1cab9fb8-9edb-48dc-ad60-75b6786f8819" providerId="ADAL" clId="{F6DEA587-C3E0-4202-A908-8FB440D35AB7}" dt="2023-04-24T08:54:00.829" v="806" actId="1076"/>
          <ac:spMkLst>
            <pc:docMk/>
            <pc:sldMk cId="596599855" sldId="333"/>
            <ac:spMk id="3" creationId="{4690DA2A-4FBB-23FE-9C90-0FEDB2F385B6}"/>
          </ac:spMkLst>
        </pc:spChg>
        <pc:spChg chg="add mod">
          <ac:chgData name="Inmaculada Ramos" userId="1cab9fb8-9edb-48dc-ad60-75b6786f8819" providerId="ADAL" clId="{F6DEA587-C3E0-4202-A908-8FB440D35AB7}" dt="2023-04-24T08:56:30.781" v="853" actId="14100"/>
          <ac:spMkLst>
            <pc:docMk/>
            <pc:sldMk cId="596599855" sldId="333"/>
            <ac:spMk id="5" creationId="{F4FF4B9E-2D73-5660-55A3-2EC6F6E34F76}"/>
          </ac:spMkLst>
        </pc:spChg>
        <pc:spChg chg="add mod">
          <ac:chgData name="Inmaculada Ramos" userId="1cab9fb8-9edb-48dc-ad60-75b6786f8819" providerId="ADAL" clId="{F6DEA587-C3E0-4202-A908-8FB440D35AB7}" dt="2023-04-24T08:56:57.416" v="861" actId="14100"/>
          <ac:spMkLst>
            <pc:docMk/>
            <pc:sldMk cId="596599855" sldId="333"/>
            <ac:spMk id="6" creationId="{DF588245-BC8E-E425-DEC2-F935C6960343}"/>
          </ac:spMkLst>
        </pc:spChg>
        <pc:spChg chg="add mod">
          <ac:chgData name="Inmaculada Ramos" userId="1cab9fb8-9edb-48dc-ad60-75b6786f8819" providerId="ADAL" clId="{F6DEA587-C3E0-4202-A908-8FB440D35AB7}" dt="2023-04-24T08:55:33.650" v="849" actId="1037"/>
          <ac:spMkLst>
            <pc:docMk/>
            <pc:sldMk cId="596599855" sldId="333"/>
            <ac:spMk id="7" creationId="{D8E19273-26F6-E26E-E675-A5E59ADF3AA3}"/>
          </ac:spMkLst>
        </pc:spChg>
        <pc:spChg chg="add mod">
          <ac:chgData name="Inmaculada Ramos" userId="1cab9fb8-9edb-48dc-ad60-75b6786f8819" providerId="ADAL" clId="{F6DEA587-C3E0-4202-A908-8FB440D35AB7}" dt="2023-04-24T08:56:40.926" v="858" actId="1038"/>
          <ac:spMkLst>
            <pc:docMk/>
            <pc:sldMk cId="596599855" sldId="333"/>
            <ac:spMk id="9" creationId="{E75B3337-853E-8C09-A122-E583B3D62BAF}"/>
          </ac:spMkLst>
        </pc:spChg>
        <pc:spChg chg="add mod">
          <ac:chgData name="Inmaculada Ramos" userId="1cab9fb8-9edb-48dc-ad60-75b6786f8819" providerId="ADAL" clId="{F6DEA587-C3E0-4202-A908-8FB440D35AB7}" dt="2023-04-24T08:57:13.667" v="863" actId="1076"/>
          <ac:spMkLst>
            <pc:docMk/>
            <pc:sldMk cId="596599855" sldId="333"/>
            <ac:spMk id="10" creationId="{CB8388AA-8CB0-0905-6CB6-F21E91E97F1B}"/>
          </ac:spMkLst>
        </pc:spChg>
        <pc:picChg chg="add mod">
          <ac:chgData name="Inmaculada Ramos" userId="1cab9fb8-9edb-48dc-ad60-75b6786f8819" providerId="ADAL" clId="{F6DEA587-C3E0-4202-A908-8FB440D35AB7}" dt="2023-04-24T08:51:41.675" v="739" actId="14100"/>
          <ac:picMkLst>
            <pc:docMk/>
            <pc:sldMk cId="596599855" sldId="333"/>
            <ac:picMk id="2" creationId="{B43FE93F-264C-0CA5-9F7A-3DACCBD1586F}"/>
          </ac:picMkLst>
        </pc:picChg>
        <pc:picChg chg="del">
          <ac:chgData name="Inmaculada Ramos" userId="1cab9fb8-9edb-48dc-ad60-75b6786f8819" providerId="ADAL" clId="{F6DEA587-C3E0-4202-A908-8FB440D35AB7}" dt="2023-04-24T08:51:28.684" v="736" actId="478"/>
          <ac:picMkLst>
            <pc:docMk/>
            <pc:sldMk cId="596599855" sldId="333"/>
            <ac:picMk id="4" creationId="{D506A0D7-DD95-28F2-C86A-9151C10ACEB8}"/>
          </ac:picMkLst>
        </pc:picChg>
        <pc:picChg chg="add mod">
          <ac:chgData name="Inmaculada Ramos" userId="1cab9fb8-9edb-48dc-ad60-75b6786f8819" providerId="ADAL" clId="{F6DEA587-C3E0-4202-A908-8FB440D35AB7}" dt="2023-04-24T08:56:08.290" v="851" actId="571"/>
          <ac:picMkLst>
            <pc:docMk/>
            <pc:sldMk cId="596599855" sldId="333"/>
            <ac:picMk id="8" creationId="{CDA49544-997B-74D4-C4EE-82EDC971674E}"/>
          </ac:picMkLst>
        </pc:picChg>
      </pc:sldChg>
      <pc:sldChg chg="addSp delSp modSp new mod modTransition setBg">
        <pc:chgData name="Inmaculada Ramos" userId="1cab9fb8-9edb-48dc-ad60-75b6786f8819" providerId="ADAL" clId="{F6DEA587-C3E0-4202-A908-8FB440D35AB7}" dt="2023-04-24T10:22:30.328" v="1078" actId="14100"/>
        <pc:sldMkLst>
          <pc:docMk/>
          <pc:sldMk cId="3483493797" sldId="334"/>
        </pc:sldMkLst>
        <pc:spChg chg="add del">
          <ac:chgData name="Inmaculada Ramos" userId="1cab9fb8-9edb-48dc-ad60-75b6786f8819" providerId="ADAL" clId="{F6DEA587-C3E0-4202-A908-8FB440D35AB7}" dt="2023-04-24T09:00:06.312" v="867" actId="26606"/>
          <ac:spMkLst>
            <pc:docMk/>
            <pc:sldMk cId="3483493797" sldId="334"/>
            <ac:spMk id="8" creationId="{0D1D8088-559A-46A5-A801-CDF0B9476BED}"/>
          </ac:spMkLst>
        </pc:spChg>
        <pc:spChg chg="add del">
          <ac:chgData name="Inmaculada Ramos" userId="1cab9fb8-9edb-48dc-ad60-75b6786f8819" providerId="ADAL" clId="{F6DEA587-C3E0-4202-A908-8FB440D35AB7}" dt="2023-04-24T09:00:06.312" v="867" actId="26606"/>
          <ac:spMkLst>
            <pc:docMk/>
            <pc:sldMk cId="3483493797" sldId="334"/>
            <ac:spMk id="14" creationId="{3776B14B-F2F4-4825-8DA8-8C7A0F2B3960}"/>
          </ac:spMkLst>
        </pc:spChg>
        <pc:spChg chg="add del">
          <ac:chgData name="Inmaculada Ramos" userId="1cab9fb8-9edb-48dc-ad60-75b6786f8819" providerId="ADAL" clId="{F6DEA587-C3E0-4202-A908-8FB440D35AB7}" dt="2023-04-24T09:00:14.685" v="869" actId="26606"/>
          <ac:spMkLst>
            <pc:docMk/>
            <pc:sldMk cId="3483493797" sldId="334"/>
            <ac:spMk id="16" creationId="{63644BFD-D22E-4019-B666-387DA51AEAFD}"/>
          </ac:spMkLst>
        </pc:spChg>
        <pc:spChg chg="add del">
          <ac:chgData name="Inmaculada Ramos" userId="1cab9fb8-9edb-48dc-ad60-75b6786f8819" providerId="ADAL" clId="{F6DEA587-C3E0-4202-A908-8FB440D35AB7}" dt="2023-04-24T09:00:14.685" v="869" actId="26606"/>
          <ac:spMkLst>
            <pc:docMk/>
            <pc:sldMk cId="3483493797" sldId="334"/>
            <ac:spMk id="19" creationId="{3776B14B-F2F4-4825-8DA8-8C7A0F2B3960}"/>
          </ac:spMkLst>
        </pc:spChg>
        <pc:spChg chg="add del">
          <ac:chgData name="Inmaculada Ramos" userId="1cab9fb8-9edb-48dc-ad60-75b6786f8819" providerId="ADAL" clId="{F6DEA587-C3E0-4202-A908-8FB440D35AB7}" dt="2023-04-24T09:00:23.751" v="871" actId="26606"/>
          <ac:spMkLst>
            <pc:docMk/>
            <pc:sldMk cId="3483493797" sldId="334"/>
            <ac:spMk id="21" creationId="{693B08FD-5ECC-4728-AA84-CD6AC875BF8E}"/>
          </ac:spMkLst>
        </pc:spChg>
        <pc:spChg chg="add del">
          <ac:chgData name="Inmaculada Ramos" userId="1cab9fb8-9edb-48dc-ad60-75b6786f8819" providerId="ADAL" clId="{F6DEA587-C3E0-4202-A908-8FB440D35AB7}" dt="2023-04-24T09:00:23.751" v="871" actId="26606"/>
          <ac:spMkLst>
            <pc:docMk/>
            <pc:sldMk cId="3483493797" sldId="334"/>
            <ac:spMk id="22" creationId="{2549107E-EC98-4933-8F8F-A1713C393B7E}"/>
          </ac:spMkLst>
        </pc:spChg>
        <pc:spChg chg="add del">
          <ac:chgData name="Inmaculada Ramos" userId="1cab9fb8-9edb-48dc-ad60-75b6786f8819" providerId="ADAL" clId="{F6DEA587-C3E0-4202-A908-8FB440D35AB7}" dt="2023-04-24T09:00:25.857" v="873" actId="26606"/>
          <ac:spMkLst>
            <pc:docMk/>
            <pc:sldMk cId="3483493797" sldId="334"/>
            <ac:spMk id="24" creationId="{8B089790-F4B6-46A7-BB28-7B74A9A9EFDC}"/>
          </ac:spMkLst>
        </pc:spChg>
        <pc:spChg chg="add del">
          <ac:chgData name="Inmaculada Ramos" userId="1cab9fb8-9edb-48dc-ad60-75b6786f8819" providerId="ADAL" clId="{F6DEA587-C3E0-4202-A908-8FB440D35AB7}" dt="2023-04-24T09:00:25.857" v="873" actId="26606"/>
          <ac:spMkLst>
            <pc:docMk/>
            <pc:sldMk cId="3483493797" sldId="334"/>
            <ac:spMk id="25" creationId="{9A191B90-62D1-4718-B891-6A3FC82DD6A2}"/>
          </ac:spMkLst>
        </pc:spChg>
        <pc:spChg chg="add">
          <ac:chgData name="Inmaculada Ramos" userId="1cab9fb8-9edb-48dc-ad60-75b6786f8819" providerId="ADAL" clId="{F6DEA587-C3E0-4202-A908-8FB440D35AB7}" dt="2023-04-24T09:00:25.857" v="874" actId="26606"/>
          <ac:spMkLst>
            <pc:docMk/>
            <pc:sldMk cId="3483493797" sldId="334"/>
            <ac:spMk id="32" creationId="{2215C6C6-E45C-4179-9FC1-E8A4C1D47430}"/>
          </ac:spMkLst>
        </pc:spChg>
        <pc:spChg chg="add">
          <ac:chgData name="Inmaculada Ramos" userId="1cab9fb8-9edb-48dc-ad60-75b6786f8819" providerId="ADAL" clId="{F6DEA587-C3E0-4202-A908-8FB440D35AB7}" dt="2023-04-24T09:00:25.857" v="874" actId="26606"/>
          <ac:spMkLst>
            <pc:docMk/>
            <pc:sldMk cId="3483493797" sldId="334"/>
            <ac:spMk id="35" creationId="{3776B14B-F2F4-4825-8DA8-8C7A0F2B3960}"/>
          </ac:spMkLst>
        </pc:spChg>
        <pc:spChg chg="add mod">
          <ac:chgData name="Inmaculada Ramos" userId="1cab9fb8-9edb-48dc-ad60-75b6786f8819" providerId="ADAL" clId="{F6DEA587-C3E0-4202-A908-8FB440D35AB7}" dt="2023-04-24T09:19:56.138" v="929" actId="1076"/>
          <ac:spMkLst>
            <pc:docMk/>
            <pc:sldMk cId="3483493797" sldId="334"/>
            <ac:spMk id="36" creationId="{A46E35EC-778D-0CF3-A6B8-DF2956B3C301}"/>
          </ac:spMkLst>
        </pc:spChg>
        <pc:grpChg chg="add del">
          <ac:chgData name="Inmaculada Ramos" userId="1cab9fb8-9edb-48dc-ad60-75b6786f8819" providerId="ADAL" clId="{F6DEA587-C3E0-4202-A908-8FB440D35AB7}" dt="2023-04-24T09:00:06.312" v="867" actId="26606"/>
          <ac:grpSpMkLst>
            <pc:docMk/>
            <pc:sldMk cId="3483493797" sldId="334"/>
            <ac:grpSpMk id="10" creationId="{83E2E96F-17F7-4C8C-BDF1-6BB90A0C1D7F}"/>
          </ac:grpSpMkLst>
        </pc:grpChg>
        <pc:grpChg chg="add del">
          <ac:chgData name="Inmaculada Ramos" userId="1cab9fb8-9edb-48dc-ad60-75b6786f8819" providerId="ADAL" clId="{F6DEA587-C3E0-4202-A908-8FB440D35AB7}" dt="2023-04-24T09:00:25.857" v="873" actId="26606"/>
          <ac:grpSpMkLst>
            <pc:docMk/>
            <pc:sldMk cId="3483493797" sldId="334"/>
            <ac:grpSpMk id="12" creationId="{63A1050F-42B7-42F4-9436-314DB03DE463}"/>
          </ac:grpSpMkLst>
        </pc:grpChg>
        <pc:grpChg chg="add del">
          <ac:chgData name="Inmaculada Ramos" userId="1cab9fb8-9edb-48dc-ad60-75b6786f8819" providerId="ADAL" clId="{F6DEA587-C3E0-4202-A908-8FB440D35AB7}" dt="2023-04-24T09:00:14.685" v="869" actId="26606"/>
          <ac:grpSpMkLst>
            <pc:docMk/>
            <pc:sldMk cId="3483493797" sldId="334"/>
            <ac:grpSpMk id="17" creationId="{5FE9FE4C-C9E0-4C54-8010-EA9D29CD4D59}"/>
          </ac:grpSpMkLst>
        </pc:grpChg>
        <pc:grpChg chg="add del">
          <ac:chgData name="Inmaculada Ramos" userId="1cab9fb8-9edb-48dc-ad60-75b6786f8819" providerId="ADAL" clId="{F6DEA587-C3E0-4202-A908-8FB440D35AB7}" dt="2023-04-24T09:00:25.857" v="873" actId="26606"/>
          <ac:grpSpMkLst>
            <pc:docMk/>
            <pc:sldMk cId="3483493797" sldId="334"/>
            <ac:grpSpMk id="18" creationId="{CB04806E-DE07-4370-8B2D-439E32B3A25B}"/>
          </ac:grpSpMkLst>
        </pc:grpChg>
        <pc:grpChg chg="add">
          <ac:chgData name="Inmaculada Ramos" userId="1cab9fb8-9edb-48dc-ad60-75b6786f8819" providerId="ADAL" clId="{F6DEA587-C3E0-4202-A908-8FB440D35AB7}" dt="2023-04-24T09:00:25.857" v="874" actId="26606"/>
          <ac:grpSpMkLst>
            <pc:docMk/>
            <pc:sldMk cId="3483493797" sldId="334"/>
            <ac:grpSpMk id="33" creationId="{5FE9FE4C-C9E0-4C54-8010-EA9D29CD4D59}"/>
          </ac:grpSpMkLst>
        </pc:grpChg>
        <pc:picChg chg="add del mod">
          <ac:chgData name="Inmaculada Ramos" userId="1cab9fb8-9edb-48dc-ad60-75b6786f8819" providerId="ADAL" clId="{F6DEA587-C3E0-4202-A908-8FB440D35AB7}" dt="2023-04-24T09:02:45.270" v="884" actId="478"/>
          <ac:picMkLst>
            <pc:docMk/>
            <pc:sldMk cId="3483493797" sldId="334"/>
            <ac:picMk id="3" creationId="{2DD532FB-66A1-8E09-C32B-EB49757A3B1F}"/>
          </ac:picMkLst>
        </pc:picChg>
        <pc:picChg chg="add del mod">
          <ac:chgData name="Inmaculada Ramos" userId="1cab9fb8-9edb-48dc-ad60-75b6786f8819" providerId="ADAL" clId="{F6DEA587-C3E0-4202-A908-8FB440D35AB7}" dt="2023-04-24T09:02:38.979" v="883" actId="478"/>
          <ac:picMkLst>
            <pc:docMk/>
            <pc:sldMk cId="3483493797" sldId="334"/>
            <ac:picMk id="4" creationId="{96B9BF51-4CB4-C921-B63A-437083523C80}"/>
          </ac:picMkLst>
        </pc:picChg>
        <pc:picChg chg="add del mod">
          <ac:chgData name="Inmaculada Ramos" userId="1cab9fb8-9edb-48dc-ad60-75b6786f8819" providerId="ADAL" clId="{F6DEA587-C3E0-4202-A908-8FB440D35AB7}" dt="2023-04-24T09:01:51.473" v="878" actId="21"/>
          <ac:picMkLst>
            <pc:docMk/>
            <pc:sldMk cId="3483493797" sldId="334"/>
            <ac:picMk id="5" creationId="{1A0478C4-ACE3-F2A8-4832-430B156C2DD6}"/>
          </ac:picMkLst>
        </pc:picChg>
        <pc:picChg chg="add del mod">
          <ac:chgData name="Inmaculada Ramos" userId="1cab9fb8-9edb-48dc-ad60-75b6786f8819" providerId="ADAL" clId="{F6DEA587-C3E0-4202-A908-8FB440D35AB7}" dt="2023-04-24T09:02:13.215" v="881" actId="478"/>
          <ac:picMkLst>
            <pc:docMk/>
            <pc:sldMk cId="3483493797" sldId="334"/>
            <ac:picMk id="6" creationId="{4D816FD1-C6C9-01FE-D592-2D5911ED3DEA}"/>
          </ac:picMkLst>
        </pc:picChg>
        <pc:picChg chg="add del mod">
          <ac:chgData name="Inmaculada Ramos" userId="1cab9fb8-9edb-48dc-ad60-75b6786f8819" providerId="ADAL" clId="{F6DEA587-C3E0-4202-A908-8FB440D35AB7}" dt="2023-04-24T09:07:16.950" v="905" actId="478"/>
          <ac:picMkLst>
            <pc:docMk/>
            <pc:sldMk cId="3483493797" sldId="334"/>
            <ac:picMk id="9" creationId="{FD30A95C-CE30-86FE-A377-DB1573975F6D}"/>
          </ac:picMkLst>
        </pc:picChg>
        <pc:picChg chg="add mod">
          <ac:chgData name="Inmaculada Ramos" userId="1cab9fb8-9edb-48dc-ad60-75b6786f8819" providerId="ADAL" clId="{F6DEA587-C3E0-4202-A908-8FB440D35AB7}" dt="2023-04-24T09:07:30.497" v="909" actId="1076"/>
          <ac:picMkLst>
            <pc:docMk/>
            <pc:sldMk cId="3483493797" sldId="334"/>
            <ac:picMk id="23" creationId="{B52BA979-41C8-9A1E-73E4-CACAD27B1798}"/>
          </ac:picMkLst>
        </pc:picChg>
        <pc:picChg chg="add del mod">
          <ac:chgData name="Inmaculada Ramos" userId="1cab9fb8-9edb-48dc-ad60-75b6786f8819" providerId="ADAL" clId="{F6DEA587-C3E0-4202-A908-8FB440D35AB7}" dt="2023-04-24T10:22:12.030" v="1071" actId="478"/>
          <ac:picMkLst>
            <pc:docMk/>
            <pc:sldMk cId="3483493797" sldId="334"/>
            <ac:picMk id="31" creationId="{644BD444-5A9C-2626-B0F5-BC14C9B08621}"/>
          </ac:picMkLst>
        </pc:picChg>
        <pc:picChg chg="add mod">
          <ac:chgData name="Inmaculada Ramos" userId="1cab9fb8-9edb-48dc-ad60-75b6786f8819" providerId="ADAL" clId="{F6DEA587-C3E0-4202-A908-8FB440D35AB7}" dt="2023-04-24T10:22:30.328" v="1078" actId="14100"/>
          <ac:picMkLst>
            <pc:docMk/>
            <pc:sldMk cId="3483493797" sldId="334"/>
            <ac:picMk id="38" creationId="{07D1CE2B-FCFF-C547-A49C-87D0F3C8E9FF}"/>
          </ac:picMkLst>
        </pc:picChg>
      </pc:sldChg>
      <pc:sldChg chg="addSp delSp modSp add mod modTransition">
        <pc:chgData name="Inmaculada Ramos" userId="1cab9fb8-9edb-48dc-ad60-75b6786f8819" providerId="ADAL" clId="{F6DEA587-C3E0-4202-A908-8FB440D35AB7}" dt="2023-04-24T10:09:31.812" v="1049"/>
        <pc:sldMkLst>
          <pc:docMk/>
          <pc:sldMk cId="469912647" sldId="335"/>
        </pc:sldMkLst>
        <pc:spChg chg="add mod">
          <ac:chgData name="Inmaculada Ramos" userId="1cab9fb8-9edb-48dc-ad60-75b6786f8819" providerId="ADAL" clId="{F6DEA587-C3E0-4202-A908-8FB440D35AB7}" dt="2023-04-24T09:20:22.168" v="936" actId="1076"/>
          <ac:spMkLst>
            <pc:docMk/>
            <pc:sldMk cId="469912647" sldId="335"/>
            <ac:spMk id="2" creationId="{5C389A3D-923A-C762-6D6C-8C481AC88D0D}"/>
          </ac:spMkLst>
        </pc:spChg>
        <pc:spChg chg="add mod">
          <ac:chgData name="Inmaculada Ramos" userId="1cab9fb8-9edb-48dc-ad60-75b6786f8819" providerId="ADAL" clId="{F6DEA587-C3E0-4202-A908-8FB440D35AB7}" dt="2023-04-24T09:20:11.332" v="933" actId="571"/>
          <ac:spMkLst>
            <pc:docMk/>
            <pc:sldMk cId="469912647" sldId="335"/>
            <ac:spMk id="3" creationId="{9DFBEF99-77DA-7C1D-2454-BC26607061EC}"/>
          </ac:spMkLst>
        </pc:spChg>
        <pc:spChg chg="add mod">
          <ac:chgData name="Inmaculada Ramos" userId="1cab9fb8-9edb-48dc-ad60-75b6786f8819" providerId="ADAL" clId="{F6DEA587-C3E0-4202-A908-8FB440D35AB7}" dt="2023-04-24T09:20:13.993" v="934" actId="571"/>
          <ac:spMkLst>
            <pc:docMk/>
            <pc:sldMk cId="469912647" sldId="335"/>
            <ac:spMk id="4" creationId="{506E7C5C-2D5B-C5A2-58DE-EC0C78DDAD34}"/>
          </ac:spMkLst>
        </pc:spChg>
        <pc:spChg chg="add del mod">
          <ac:chgData name="Inmaculada Ramos" userId="1cab9fb8-9edb-48dc-ad60-75b6786f8819" providerId="ADAL" clId="{F6DEA587-C3E0-4202-A908-8FB440D35AB7}" dt="2023-04-24T09:20:17.268" v="935" actId="478"/>
          <ac:spMkLst>
            <pc:docMk/>
            <pc:sldMk cId="469912647" sldId="335"/>
            <ac:spMk id="5" creationId="{D26A7B4A-7A02-8F96-84D1-27E2B2BC9A07}"/>
          </ac:spMkLst>
        </pc:spChg>
      </pc:sldChg>
    </pc:docChg>
  </pc:docChgLst>
  <pc:docChgLst>
    <pc:chgData name="Inmaculada Ramos" userId="1cab9fb8-9edb-48dc-ad60-75b6786f8819" providerId="ADAL" clId="{F6E5BE5E-8B27-4975-B3C4-E1241DD1A07A}"/>
    <pc:docChg chg="undo custSel addSld delSld modSld sldOrd modSection">
      <pc:chgData name="Inmaculada Ramos" userId="1cab9fb8-9edb-48dc-ad60-75b6786f8819" providerId="ADAL" clId="{F6E5BE5E-8B27-4975-B3C4-E1241DD1A07A}" dt="2023-05-22T09:01:12.526" v="288" actId="1036"/>
      <pc:docMkLst>
        <pc:docMk/>
      </pc:docMkLst>
      <pc:sldChg chg="addSp delSp modSp mod">
        <pc:chgData name="Inmaculada Ramos" userId="1cab9fb8-9edb-48dc-ad60-75b6786f8819" providerId="ADAL" clId="{F6E5BE5E-8B27-4975-B3C4-E1241DD1A07A}" dt="2023-05-22T09:01:12.526" v="288" actId="1036"/>
        <pc:sldMkLst>
          <pc:docMk/>
          <pc:sldMk cId="66937084" sldId="282"/>
        </pc:sldMkLst>
        <pc:picChg chg="mod">
          <ac:chgData name="Inmaculada Ramos" userId="1cab9fb8-9edb-48dc-ad60-75b6786f8819" providerId="ADAL" clId="{F6E5BE5E-8B27-4975-B3C4-E1241DD1A07A}" dt="2023-05-22T08:57:45.296" v="275" actId="1076"/>
          <ac:picMkLst>
            <pc:docMk/>
            <pc:sldMk cId="66937084" sldId="282"/>
            <ac:picMk id="2" creationId="{A5780D06-8330-65F6-EAF9-A74048F3B96F}"/>
          </ac:picMkLst>
        </pc:picChg>
        <pc:picChg chg="add del mod">
          <ac:chgData name="Inmaculada Ramos" userId="1cab9fb8-9edb-48dc-ad60-75b6786f8819" providerId="ADAL" clId="{F6E5BE5E-8B27-4975-B3C4-E1241DD1A07A}" dt="2023-05-22T08:57:23.479" v="271" actId="478"/>
          <ac:picMkLst>
            <pc:docMk/>
            <pc:sldMk cId="66937084" sldId="282"/>
            <ac:picMk id="5" creationId="{39E4A40F-03ED-0698-E063-AC4977D42382}"/>
          </ac:picMkLst>
        </pc:picChg>
        <pc:picChg chg="del">
          <ac:chgData name="Inmaculada Ramos" userId="1cab9fb8-9edb-48dc-ad60-75b6786f8819" providerId="ADAL" clId="{F6E5BE5E-8B27-4975-B3C4-E1241DD1A07A}" dt="2023-05-22T08:56:32.933" v="266" actId="478"/>
          <ac:picMkLst>
            <pc:docMk/>
            <pc:sldMk cId="66937084" sldId="282"/>
            <ac:picMk id="7" creationId="{9A19AD46-C334-D55A-4EC5-917235BDE200}"/>
          </ac:picMkLst>
        </pc:picChg>
        <pc:picChg chg="add mod">
          <ac:chgData name="Inmaculada Ramos" userId="1cab9fb8-9edb-48dc-ad60-75b6786f8819" providerId="ADAL" clId="{F6E5BE5E-8B27-4975-B3C4-E1241DD1A07A}" dt="2023-05-22T08:57:44.729" v="274" actId="1076"/>
          <ac:picMkLst>
            <pc:docMk/>
            <pc:sldMk cId="66937084" sldId="282"/>
            <ac:picMk id="8" creationId="{BEEAA074-1C1F-D084-D512-5F376BB9E550}"/>
          </ac:picMkLst>
        </pc:picChg>
        <pc:picChg chg="del">
          <ac:chgData name="Inmaculada Ramos" userId="1cab9fb8-9edb-48dc-ad60-75b6786f8819" providerId="ADAL" clId="{F6E5BE5E-8B27-4975-B3C4-E1241DD1A07A}" dt="2023-05-22T08:56:22.905" v="261" actId="478"/>
          <ac:picMkLst>
            <pc:docMk/>
            <pc:sldMk cId="66937084" sldId="282"/>
            <ac:picMk id="9" creationId="{1C3F1113-2B76-AA86-0692-0C3691D65987}"/>
          </ac:picMkLst>
        </pc:picChg>
        <pc:picChg chg="del">
          <ac:chgData name="Inmaculada Ramos" userId="1cab9fb8-9edb-48dc-ad60-75b6786f8819" providerId="ADAL" clId="{F6E5BE5E-8B27-4975-B3C4-E1241DD1A07A}" dt="2023-05-22T08:56:25.414" v="262" actId="478"/>
          <ac:picMkLst>
            <pc:docMk/>
            <pc:sldMk cId="66937084" sldId="282"/>
            <ac:picMk id="11" creationId="{C5370A9A-FC93-D8F5-EF67-48479D731C2F}"/>
          </ac:picMkLst>
        </pc:picChg>
        <pc:picChg chg="add mod">
          <ac:chgData name="Inmaculada Ramos" userId="1cab9fb8-9edb-48dc-ad60-75b6786f8819" providerId="ADAL" clId="{F6E5BE5E-8B27-4975-B3C4-E1241DD1A07A}" dt="2023-05-22T09:01:12.526" v="288" actId="1036"/>
          <ac:picMkLst>
            <pc:docMk/>
            <pc:sldMk cId="66937084" sldId="282"/>
            <ac:picMk id="12" creationId="{92DF6075-D856-ADAD-472C-DC516FF8F1DE}"/>
          </ac:picMkLst>
        </pc:picChg>
      </pc:sldChg>
      <pc:sldChg chg="addSp delSp modSp mod">
        <pc:chgData name="Inmaculada Ramos" userId="1cab9fb8-9edb-48dc-ad60-75b6786f8819" providerId="ADAL" clId="{F6E5BE5E-8B27-4975-B3C4-E1241DD1A07A}" dt="2023-05-22T08:18:07.276" v="71" actId="26606"/>
        <pc:sldMkLst>
          <pc:docMk/>
          <pc:sldMk cId="613114527" sldId="283"/>
        </pc:sldMkLst>
        <pc:spChg chg="add del">
          <ac:chgData name="Inmaculada Ramos" userId="1cab9fb8-9edb-48dc-ad60-75b6786f8819" providerId="ADAL" clId="{F6E5BE5E-8B27-4975-B3C4-E1241DD1A07A}" dt="2023-05-22T08:18:07.276" v="71" actId="26606"/>
          <ac:spMkLst>
            <pc:docMk/>
            <pc:sldMk cId="613114527" sldId="283"/>
            <ac:spMk id="8" creationId="{42A4FC2C-047E-45A5-965D-8E1E3BF09BC6}"/>
          </ac:spMkLst>
        </pc:spChg>
        <pc:spChg chg="add del">
          <ac:chgData name="Inmaculada Ramos" userId="1cab9fb8-9edb-48dc-ad60-75b6786f8819" providerId="ADAL" clId="{F6E5BE5E-8B27-4975-B3C4-E1241DD1A07A}" dt="2023-05-22T08:18:01.121" v="66" actId="26606"/>
          <ac:spMkLst>
            <pc:docMk/>
            <pc:sldMk cId="613114527" sldId="283"/>
            <ac:spMk id="13" creationId="{32BC26D8-82FB-445E-AA49-62A77D7C1EE0}"/>
          </ac:spMkLst>
        </pc:spChg>
        <pc:spChg chg="add del">
          <ac:chgData name="Inmaculada Ramos" userId="1cab9fb8-9edb-48dc-ad60-75b6786f8819" providerId="ADAL" clId="{F6E5BE5E-8B27-4975-B3C4-E1241DD1A07A}" dt="2023-05-22T08:18:01.121" v="66" actId="26606"/>
          <ac:spMkLst>
            <pc:docMk/>
            <pc:sldMk cId="613114527" sldId="283"/>
            <ac:spMk id="15" creationId="{CB44330D-EA18-4254-AA95-EB49948539B8}"/>
          </ac:spMkLst>
        </pc:spChg>
        <pc:spChg chg="add del">
          <ac:chgData name="Inmaculada Ramos" userId="1cab9fb8-9edb-48dc-ad60-75b6786f8819" providerId="ADAL" clId="{F6E5BE5E-8B27-4975-B3C4-E1241DD1A07A}" dt="2023-05-22T08:18:04.742" v="68" actId="26606"/>
          <ac:spMkLst>
            <pc:docMk/>
            <pc:sldMk cId="613114527" sldId="283"/>
            <ac:spMk id="17" creationId="{2633B3B5-CC90-43F0-8714-D31D1F3F0209}"/>
          </ac:spMkLst>
        </pc:spChg>
        <pc:spChg chg="add del">
          <ac:chgData name="Inmaculada Ramos" userId="1cab9fb8-9edb-48dc-ad60-75b6786f8819" providerId="ADAL" clId="{F6E5BE5E-8B27-4975-B3C4-E1241DD1A07A}" dt="2023-05-22T08:18:04.742" v="68" actId="26606"/>
          <ac:spMkLst>
            <pc:docMk/>
            <pc:sldMk cId="613114527" sldId="283"/>
            <ac:spMk id="18" creationId="{AB8C311F-7253-4AED-9701-7FC0708C41C7}"/>
          </ac:spMkLst>
        </pc:spChg>
        <pc:spChg chg="add del">
          <ac:chgData name="Inmaculada Ramos" userId="1cab9fb8-9edb-48dc-ad60-75b6786f8819" providerId="ADAL" clId="{F6E5BE5E-8B27-4975-B3C4-E1241DD1A07A}" dt="2023-05-22T08:18:04.742" v="68" actId="26606"/>
          <ac:spMkLst>
            <pc:docMk/>
            <pc:sldMk cId="613114527" sldId="283"/>
            <ac:spMk id="19" creationId="{A8D57A06-A426-446D-B02C-A2DC6B62E45E}"/>
          </ac:spMkLst>
        </pc:spChg>
        <pc:spChg chg="add del">
          <ac:chgData name="Inmaculada Ramos" userId="1cab9fb8-9edb-48dc-ad60-75b6786f8819" providerId="ADAL" clId="{F6E5BE5E-8B27-4975-B3C4-E1241DD1A07A}" dt="2023-05-22T08:18:04.742" v="68" actId="26606"/>
          <ac:spMkLst>
            <pc:docMk/>
            <pc:sldMk cId="613114527" sldId="283"/>
            <ac:spMk id="20" creationId="{E2384209-CB15-4CDF-9D31-C44FD9A3F20D}"/>
          </ac:spMkLst>
        </pc:spChg>
        <pc:spChg chg="add del">
          <ac:chgData name="Inmaculada Ramos" userId="1cab9fb8-9edb-48dc-ad60-75b6786f8819" providerId="ADAL" clId="{F6E5BE5E-8B27-4975-B3C4-E1241DD1A07A}" dt="2023-05-22T08:18:07.268" v="70" actId="26606"/>
          <ac:spMkLst>
            <pc:docMk/>
            <pc:sldMk cId="613114527" sldId="283"/>
            <ac:spMk id="22" creationId="{32BC26D8-82FB-445E-AA49-62A77D7C1EE0}"/>
          </ac:spMkLst>
        </pc:spChg>
        <pc:spChg chg="add del">
          <ac:chgData name="Inmaculada Ramos" userId="1cab9fb8-9edb-48dc-ad60-75b6786f8819" providerId="ADAL" clId="{F6E5BE5E-8B27-4975-B3C4-E1241DD1A07A}" dt="2023-05-22T08:18:07.268" v="70" actId="26606"/>
          <ac:spMkLst>
            <pc:docMk/>
            <pc:sldMk cId="613114527" sldId="283"/>
            <ac:spMk id="23" creationId="{CB44330D-EA18-4254-AA95-EB49948539B8}"/>
          </ac:spMkLst>
        </pc:spChg>
        <pc:spChg chg="add">
          <ac:chgData name="Inmaculada Ramos" userId="1cab9fb8-9edb-48dc-ad60-75b6786f8819" providerId="ADAL" clId="{F6E5BE5E-8B27-4975-B3C4-E1241DD1A07A}" dt="2023-05-22T08:18:07.276" v="71" actId="26606"/>
          <ac:spMkLst>
            <pc:docMk/>
            <pc:sldMk cId="613114527" sldId="283"/>
            <ac:spMk id="25" creationId="{AB8C311F-7253-4AED-9701-7FC0708C41C7}"/>
          </ac:spMkLst>
        </pc:spChg>
        <pc:spChg chg="add">
          <ac:chgData name="Inmaculada Ramos" userId="1cab9fb8-9edb-48dc-ad60-75b6786f8819" providerId="ADAL" clId="{F6E5BE5E-8B27-4975-B3C4-E1241DD1A07A}" dt="2023-05-22T08:18:07.276" v="71" actId="26606"/>
          <ac:spMkLst>
            <pc:docMk/>
            <pc:sldMk cId="613114527" sldId="283"/>
            <ac:spMk id="26" creationId="{E2384209-CB15-4CDF-9D31-C44FD9A3F20D}"/>
          </ac:spMkLst>
        </pc:spChg>
        <pc:spChg chg="add">
          <ac:chgData name="Inmaculada Ramos" userId="1cab9fb8-9edb-48dc-ad60-75b6786f8819" providerId="ADAL" clId="{F6E5BE5E-8B27-4975-B3C4-E1241DD1A07A}" dt="2023-05-22T08:18:07.276" v="71" actId="26606"/>
          <ac:spMkLst>
            <pc:docMk/>
            <pc:sldMk cId="613114527" sldId="283"/>
            <ac:spMk id="27" creationId="{2633B3B5-CC90-43F0-8714-D31D1F3F0209}"/>
          </ac:spMkLst>
        </pc:spChg>
        <pc:spChg chg="add">
          <ac:chgData name="Inmaculada Ramos" userId="1cab9fb8-9edb-48dc-ad60-75b6786f8819" providerId="ADAL" clId="{F6E5BE5E-8B27-4975-B3C4-E1241DD1A07A}" dt="2023-05-22T08:18:07.276" v="71" actId="26606"/>
          <ac:spMkLst>
            <pc:docMk/>
            <pc:sldMk cId="613114527" sldId="283"/>
            <ac:spMk id="28" creationId="{A8D57A06-A426-446D-B02C-A2DC6B62E45E}"/>
          </ac:spMkLst>
        </pc:spChg>
        <pc:picChg chg="del">
          <ac:chgData name="Inmaculada Ramos" userId="1cab9fb8-9edb-48dc-ad60-75b6786f8819" providerId="ADAL" clId="{F6E5BE5E-8B27-4975-B3C4-E1241DD1A07A}" dt="2023-05-22T08:16:58.935" v="62" actId="478"/>
          <ac:picMkLst>
            <pc:docMk/>
            <pc:sldMk cId="613114527" sldId="283"/>
            <ac:picMk id="3" creationId="{449ABFFD-CCEE-5677-4026-83D2991E2491}"/>
          </ac:picMkLst>
        </pc:picChg>
        <pc:picChg chg="add mod">
          <ac:chgData name="Inmaculada Ramos" userId="1cab9fb8-9edb-48dc-ad60-75b6786f8819" providerId="ADAL" clId="{F6E5BE5E-8B27-4975-B3C4-E1241DD1A07A}" dt="2023-05-22T08:18:07.276" v="71" actId="26606"/>
          <ac:picMkLst>
            <pc:docMk/>
            <pc:sldMk cId="613114527" sldId="283"/>
            <ac:picMk id="4" creationId="{47EFE161-B9B5-DFE6-A89B-9B7DB9CF6402}"/>
          </ac:picMkLst>
        </pc:picChg>
      </pc:sldChg>
      <pc:sldChg chg="addSp delSp modSp mod">
        <pc:chgData name="Inmaculada Ramos" userId="1cab9fb8-9edb-48dc-ad60-75b6786f8819" providerId="ADAL" clId="{F6E5BE5E-8B27-4975-B3C4-E1241DD1A07A}" dt="2023-05-22T08:09:56.372" v="7" actId="26606"/>
        <pc:sldMkLst>
          <pc:docMk/>
          <pc:sldMk cId="2418916805" sldId="309"/>
        </pc:sldMkLst>
        <pc:spChg chg="add del">
          <ac:chgData name="Inmaculada Ramos" userId="1cab9fb8-9edb-48dc-ad60-75b6786f8819" providerId="ADAL" clId="{F6E5BE5E-8B27-4975-B3C4-E1241DD1A07A}" dt="2023-05-22T08:09:56.340" v="6" actId="26606"/>
          <ac:spMkLst>
            <pc:docMk/>
            <pc:sldMk cId="2418916805" sldId="309"/>
            <ac:spMk id="43" creationId="{AB8C311F-7253-4AED-9701-7FC0708C41C7}"/>
          </ac:spMkLst>
        </pc:spChg>
        <pc:spChg chg="add del">
          <ac:chgData name="Inmaculada Ramos" userId="1cab9fb8-9edb-48dc-ad60-75b6786f8819" providerId="ADAL" clId="{F6E5BE5E-8B27-4975-B3C4-E1241DD1A07A}" dt="2023-05-22T08:09:56.340" v="6" actId="26606"/>
          <ac:spMkLst>
            <pc:docMk/>
            <pc:sldMk cId="2418916805" sldId="309"/>
            <ac:spMk id="45" creationId="{E2384209-CB15-4CDF-9D31-C44FD9A3F20D}"/>
          </ac:spMkLst>
        </pc:spChg>
        <pc:spChg chg="add del">
          <ac:chgData name="Inmaculada Ramos" userId="1cab9fb8-9edb-48dc-ad60-75b6786f8819" providerId="ADAL" clId="{F6E5BE5E-8B27-4975-B3C4-E1241DD1A07A}" dt="2023-05-22T08:09:56.340" v="6" actId="26606"/>
          <ac:spMkLst>
            <pc:docMk/>
            <pc:sldMk cId="2418916805" sldId="309"/>
            <ac:spMk id="46" creationId="{2633B3B5-CC90-43F0-8714-D31D1F3F0209}"/>
          </ac:spMkLst>
        </pc:spChg>
        <pc:spChg chg="add del">
          <ac:chgData name="Inmaculada Ramos" userId="1cab9fb8-9edb-48dc-ad60-75b6786f8819" providerId="ADAL" clId="{F6E5BE5E-8B27-4975-B3C4-E1241DD1A07A}" dt="2023-05-22T08:09:56.340" v="6" actId="26606"/>
          <ac:spMkLst>
            <pc:docMk/>
            <pc:sldMk cId="2418916805" sldId="309"/>
            <ac:spMk id="48" creationId="{A8D57A06-A426-446D-B02C-A2DC6B62E45E}"/>
          </ac:spMkLst>
        </pc:spChg>
        <pc:grpChg chg="add del">
          <ac:chgData name="Inmaculada Ramos" userId="1cab9fb8-9edb-48dc-ad60-75b6786f8819" providerId="ADAL" clId="{F6E5BE5E-8B27-4975-B3C4-E1241DD1A07A}" dt="2023-05-22T08:09:56.372" v="7" actId="26606"/>
          <ac:grpSpMkLst>
            <pc:docMk/>
            <pc:sldMk cId="2418916805" sldId="309"/>
            <ac:grpSpMk id="8" creationId="{63737881-458F-40AD-B72B-B57D267DC423}"/>
          </ac:grpSpMkLst>
        </pc:grpChg>
        <pc:grpChg chg="add">
          <ac:chgData name="Inmaculada Ramos" userId="1cab9fb8-9edb-48dc-ad60-75b6786f8819" providerId="ADAL" clId="{F6E5BE5E-8B27-4975-B3C4-E1241DD1A07A}" dt="2023-05-22T08:09:56.372" v="7" actId="26606"/>
          <ac:grpSpMkLst>
            <pc:docMk/>
            <pc:sldMk cId="2418916805" sldId="309"/>
            <ac:grpSpMk id="52" creationId="{63737881-458F-40AD-B72B-B57D267DC423}"/>
          </ac:grpSpMkLst>
        </pc:grpChg>
        <pc:picChg chg="add mod">
          <ac:chgData name="Inmaculada Ramos" userId="1cab9fb8-9edb-48dc-ad60-75b6786f8819" providerId="ADAL" clId="{F6E5BE5E-8B27-4975-B3C4-E1241DD1A07A}" dt="2023-05-22T08:09:56.340" v="6" actId="26606"/>
          <ac:picMkLst>
            <pc:docMk/>
            <pc:sldMk cId="2418916805" sldId="309"/>
            <ac:picMk id="3" creationId="{A20E6577-1F68-B26A-8773-E451F371D665}"/>
          </ac:picMkLst>
        </pc:picChg>
        <pc:picChg chg="del">
          <ac:chgData name="Inmaculada Ramos" userId="1cab9fb8-9edb-48dc-ad60-75b6786f8819" providerId="ADAL" clId="{F6E5BE5E-8B27-4975-B3C4-E1241DD1A07A}" dt="2023-05-22T08:08:44.927" v="0" actId="478"/>
          <ac:picMkLst>
            <pc:docMk/>
            <pc:sldMk cId="2418916805" sldId="309"/>
            <ac:picMk id="9" creationId="{C520D8C2-69C2-FF95-0239-81476BD26CAA}"/>
          </ac:picMkLst>
        </pc:picChg>
        <pc:picChg chg="del">
          <ac:chgData name="Inmaculada Ramos" userId="1cab9fb8-9edb-48dc-ad60-75b6786f8819" providerId="ADAL" clId="{F6E5BE5E-8B27-4975-B3C4-E1241DD1A07A}" dt="2023-05-22T08:09:00.413" v="3" actId="478"/>
          <ac:picMkLst>
            <pc:docMk/>
            <pc:sldMk cId="2418916805" sldId="309"/>
            <ac:picMk id="11" creationId="{3A5183D9-7AE1-31AA-889B-3FF37BCF4FB6}"/>
          </ac:picMkLst>
        </pc:picChg>
      </pc:sldChg>
      <pc:sldChg chg="addSp delSp modSp mod">
        <pc:chgData name="Inmaculada Ramos" userId="1cab9fb8-9edb-48dc-ad60-75b6786f8819" providerId="ADAL" clId="{F6E5BE5E-8B27-4975-B3C4-E1241DD1A07A}" dt="2023-05-22T08:13:13.980" v="29" actId="1076"/>
        <pc:sldMkLst>
          <pc:docMk/>
          <pc:sldMk cId="4236783591" sldId="311"/>
        </pc:sldMkLst>
        <pc:picChg chg="add mod">
          <ac:chgData name="Inmaculada Ramos" userId="1cab9fb8-9edb-48dc-ad60-75b6786f8819" providerId="ADAL" clId="{F6E5BE5E-8B27-4975-B3C4-E1241DD1A07A}" dt="2023-05-22T08:12:43.044" v="27" actId="1076"/>
          <ac:picMkLst>
            <pc:docMk/>
            <pc:sldMk cId="4236783591" sldId="311"/>
            <ac:picMk id="4" creationId="{0771204E-6E59-DF0A-39C6-4A523EF3F459}"/>
          </ac:picMkLst>
        </pc:picChg>
        <pc:picChg chg="del">
          <ac:chgData name="Inmaculada Ramos" userId="1cab9fb8-9edb-48dc-ad60-75b6786f8819" providerId="ADAL" clId="{F6E5BE5E-8B27-4975-B3C4-E1241DD1A07A}" dt="2023-05-22T08:11:58.542" v="22" actId="478"/>
          <ac:picMkLst>
            <pc:docMk/>
            <pc:sldMk cId="4236783591" sldId="311"/>
            <ac:picMk id="5" creationId="{8E16B646-A034-C00F-3DE9-8ADC606260F8}"/>
          </ac:picMkLst>
        </pc:picChg>
        <pc:picChg chg="del">
          <ac:chgData name="Inmaculada Ramos" userId="1cab9fb8-9edb-48dc-ad60-75b6786f8819" providerId="ADAL" clId="{F6E5BE5E-8B27-4975-B3C4-E1241DD1A07A}" dt="2023-05-22T08:11:55.884" v="21" actId="478"/>
          <ac:picMkLst>
            <pc:docMk/>
            <pc:sldMk cId="4236783591" sldId="311"/>
            <ac:picMk id="6" creationId="{E5E70A45-CA28-E822-5E80-E47008E5E2CF}"/>
          </ac:picMkLst>
        </pc:picChg>
        <pc:picChg chg="add mod">
          <ac:chgData name="Inmaculada Ramos" userId="1cab9fb8-9edb-48dc-ad60-75b6786f8819" providerId="ADAL" clId="{F6E5BE5E-8B27-4975-B3C4-E1241DD1A07A}" dt="2023-05-22T08:13:13.980" v="29" actId="1076"/>
          <ac:picMkLst>
            <pc:docMk/>
            <pc:sldMk cId="4236783591" sldId="311"/>
            <ac:picMk id="10" creationId="{6CABDF83-5750-D629-4A51-0C8C37CF0474}"/>
          </ac:picMkLst>
        </pc:picChg>
      </pc:sldChg>
      <pc:sldChg chg="delSp del mod">
        <pc:chgData name="Inmaculada Ramos" userId="1cab9fb8-9edb-48dc-ad60-75b6786f8819" providerId="ADAL" clId="{F6E5BE5E-8B27-4975-B3C4-E1241DD1A07A}" dt="2023-05-22T08:16:45.621" v="61" actId="47"/>
        <pc:sldMkLst>
          <pc:docMk/>
          <pc:sldMk cId="4216517810" sldId="312"/>
        </pc:sldMkLst>
        <pc:picChg chg="del">
          <ac:chgData name="Inmaculada Ramos" userId="1cab9fb8-9edb-48dc-ad60-75b6786f8819" providerId="ADAL" clId="{F6E5BE5E-8B27-4975-B3C4-E1241DD1A07A}" dt="2023-05-22T08:15:06.210" v="33" actId="21"/>
          <ac:picMkLst>
            <pc:docMk/>
            <pc:sldMk cId="4216517810" sldId="312"/>
            <ac:picMk id="6" creationId="{D9DF5170-6BC1-E11F-980F-880D3F210E51}"/>
          </ac:picMkLst>
        </pc:picChg>
        <pc:picChg chg="del">
          <ac:chgData name="Inmaculada Ramos" userId="1cab9fb8-9edb-48dc-ad60-75b6786f8819" providerId="ADAL" clId="{F6E5BE5E-8B27-4975-B3C4-E1241DD1A07A}" dt="2023-05-22T08:15:06.210" v="33" actId="21"/>
          <ac:picMkLst>
            <pc:docMk/>
            <pc:sldMk cId="4216517810" sldId="312"/>
            <ac:picMk id="9" creationId="{3BD4F027-7698-8FF2-5F1F-6E7A93F5FB05}"/>
          </ac:picMkLst>
        </pc:picChg>
      </pc:sldChg>
      <pc:sldChg chg="addSp delSp modSp mod">
        <pc:chgData name="Inmaculada Ramos" userId="1cab9fb8-9edb-48dc-ad60-75b6786f8819" providerId="ADAL" clId="{F6E5BE5E-8B27-4975-B3C4-E1241DD1A07A}" dt="2023-05-22T08:21:43.111" v="83" actId="21"/>
        <pc:sldMkLst>
          <pc:docMk/>
          <pc:sldMk cId="2014191039" sldId="313"/>
        </pc:sldMkLst>
        <pc:spChg chg="del">
          <ac:chgData name="Inmaculada Ramos" userId="1cab9fb8-9edb-48dc-ad60-75b6786f8819" providerId="ADAL" clId="{F6E5BE5E-8B27-4975-B3C4-E1241DD1A07A}" dt="2023-05-22T08:20:30.904" v="77" actId="26606"/>
          <ac:spMkLst>
            <pc:docMk/>
            <pc:sldMk cId="2014191039" sldId="313"/>
            <ac:spMk id="30" creationId="{42A4FC2C-047E-45A5-965D-8E1E3BF09BC6}"/>
          </ac:spMkLst>
        </pc:spChg>
        <pc:spChg chg="add">
          <ac:chgData name="Inmaculada Ramos" userId="1cab9fb8-9edb-48dc-ad60-75b6786f8819" providerId="ADAL" clId="{F6E5BE5E-8B27-4975-B3C4-E1241DD1A07A}" dt="2023-05-22T08:20:30.904" v="77" actId="26606"/>
          <ac:spMkLst>
            <pc:docMk/>
            <pc:sldMk cId="2014191039" sldId="313"/>
            <ac:spMk id="35" creationId="{32BC26D8-82FB-445E-AA49-62A77D7C1EE0}"/>
          </ac:spMkLst>
        </pc:spChg>
        <pc:spChg chg="add">
          <ac:chgData name="Inmaculada Ramos" userId="1cab9fb8-9edb-48dc-ad60-75b6786f8819" providerId="ADAL" clId="{F6E5BE5E-8B27-4975-B3C4-E1241DD1A07A}" dt="2023-05-22T08:20:30.904" v="77" actId="26606"/>
          <ac:spMkLst>
            <pc:docMk/>
            <pc:sldMk cId="2014191039" sldId="313"/>
            <ac:spMk id="37" creationId="{CB44330D-EA18-4254-AA95-EB49948539B8}"/>
          </ac:spMkLst>
        </pc:spChg>
        <pc:picChg chg="add del mod">
          <ac:chgData name="Inmaculada Ramos" userId="1cab9fb8-9edb-48dc-ad60-75b6786f8819" providerId="ADAL" clId="{F6E5BE5E-8B27-4975-B3C4-E1241DD1A07A}" dt="2023-05-22T08:21:43.111" v="83" actId="21"/>
          <ac:picMkLst>
            <pc:docMk/>
            <pc:sldMk cId="2014191039" sldId="313"/>
            <ac:picMk id="3" creationId="{33F3E8E2-71DC-6FD1-09FD-B1754E3189ED}"/>
          </ac:picMkLst>
        </pc:picChg>
        <pc:picChg chg="del">
          <ac:chgData name="Inmaculada Ramos" userId="1cab9fb8-9edb-48dc-ad60-75b6786f8819" providerId="ADAL" clId="{F6E5BE5E-8B27-4975-B3C4-E1241DD1A07A}" dt="2023-05-22T08:19:57.984" v="74" actId="478"/>
          <ac:picMkLst>
            <pc:docMk/>
            <pc:sldMk cId="2014191039" sldId="313"/>
            <ac:picMk id="4" creationId="{41B82CB2-AEFE-E3E1-56ED-4BF925A77557}"/>
          </ac:picMkLst>
        </pc:picChg>
        <pc:picChg chg="del">
          <ac:chgData name="Inmaculada Ramos" userId="1cab9fb8-9edb-48dc-ad60-75b6786f8819" providerId="ADAL" clId="{F6E5BE5E-8B27-4975-B3C4-E1241DD1A07A}" dt="2023-05-22T08:20:00.492" v="75" actId="478"/>
          <ac:picMkLst>
            <pc:docMk/>
            <pc:sldMk cId="2014191039" sldId="313"/>
            <ac:picMk id="7" creationId="{780C875E-12D3-9589-47AB-2B6373FEFF56}"/>
          </ac:picMkLst>
        </pc:picChg>
      </pc:sldChg>
      <pc:sldChg chg="addSp delSp modSp mod">
        <pc:chgData name="Inmaculada Ramos" userId="1cab9fb8-9edb-48dc-ad60-75b6786f8819" providerId="ADAL" clId="{F6E5BE5E-8B27-4975-B3C4-E1241DD1A07A}" dt="2023-05-22T08:28:54.622" v="92"/>
        <pc:sldMkLst>
          <pc:docMk/>
          <pc:sldMk cId="2599458669" sldId="315"/>
        </pc:sldMkLst>
        <pc:picChg chg="add del">
          <ac:chgData name="Inmaculada Ramos" userId="1cab9fb8-9edb-48dc-ad60-75b6786f8819" providerId="ADAL" clId="{F6E5BE5E-8B27-4975-B3C4-E1241DD1A07A}" dt="2023-05-22T08:28:49.438" v="90" actId="478"/>
          <ac:picMkLst>
            <pc:docMk/>
            <pc:sldMk cId="2599458669" sldId="315"/>
            <ac:picMk id="3" creationId="{E14827DF-C481-7242-7EE9-9AE7198DFF0B}"/>
          </ac:picMkLst>
        </pc:picChg>
        <pc:picChg chg="del">
          <ac:chgData name="Inmaculada Ramos" userId="1cab9fb8-9edb-48dc-ad60-75b6786f8819" providerId="ADAL" clId="{F6E5BE5E-8B27-4975-B3C4-E1241DD1A07A}" dt="2023-05-22T08:18:25.197" v="72" actId="478"/>
          <ac:picMkLst>
            <pc:docMk/>
            <pc:sldMk cId="2599458669" sldId="315"/>
            <ac:picMk id="4" creationId="{8779C861-CF01-900D-DB66-203606D7BA00}"/>
          </ac:picMkLst>
        </pc:picChg>
        <pc:picChg chg="add mod">
          <ac:chgData name="Inmaculada Ramos" userId="1cab9fb8-9edb-48dc-ad60-75b6786f8819" providerId="ADAL" clId="{F6E5BE5E-8B27-4975-B3C4-E1241DD1A07A}" dt="2023-05-22T08:28:54.622" v="92"/>
          <ac:picMkLst>
            <pc:docMk/>
            <pc:sldMk cId="2599458669" sldId="315"/>
            <ac:picMk id="5" creationId="{3B662045-ACC9-7E69-54DA-FA83AAC727DD}"/>
          </ac:picMkLst>
        </pc:picChg>
      </pc:sldChg>
      <pc:sldChg chg="addSp delSp modSp del mod">
        <pc:chgData name="Inmaculada Ramos" userId="1cab9fb8-9edb-48dc-ad60-75b6786f8819" providerId="ADAL" clId="{F6E5BE5E-8B27-4975-B3C4-E1241DD1A07A}" dt="2023-05-22T08:29:00.755" v="93" actId="47"/>
        <pc:sldMkLst>
          <pc:docMk/>
          <pc:sldMk cId="4215763092" sldId="316"/>
        </pc:sldMkLst>
        <pc:spChg chg="add del">
          <ac:chgData name="Inmaculada Ramos" userId="1cab9fb8-9edb-48dc-ad60-75b6786f8819" providerId="ADAL" clId="{F6E5BE5E-8B27-4975-B3C4-E1241DD1A07A}" dt="2023-05-22T08:28:41.801" v="88" actId="26606"/>
          <ac:spMkLst>
            <pc:docMk/>
            <pc:sldMk cId="4215763092" sldId="316"/>
            <ac:spMk id="38" creationId="{8B089790-F4B6-46A7-BB28-7B74A9A9EFDC}"/>
          </ac:spMkLst>
        </pc:spChg>
        <pc:spChg chg="add del">
          <ac:chgData name="Inmaculada Ramos" userId="1cab9fb8-9edb-48dc-ad60-75b6786f8819" providerId="ADAL" clId="{F6E5BE5E-8B27-4975-B3C4-E1241DD1A07A}" dt="2023-05-22T08:28:41.801" v="88" actId="26606"/>
          <ac:spMkLst>
            <pc:docMk/>
            <pc:sldMk cId="4215763092" sldId="316"/>
            <ac:spMk id="46" creationId="{42A4FC2C-047E-45A5-965D-8E1E3BF09BC6}"/>
          </ac:spMkLst>
        </pc:spChg>
        <pc:grpChg chg="add del">
          <ac:chgData name="Inmaculada Ramos" userId="1cab9fb8-9edb-48dc-ad60-75b6786f8819" providerId="ADAL" clId="{F6E5BE5E-8B27-4975-B3C4-E1241DD1A07A}" dt="2023-05-22T08:28:41.801" v="88" actId="26606"/>
          <ac:grpSpMkLst>
            <pc:docMk/>
            <pc:sldMk cId="4215763092" sldId="316"/>
            <ac:grpSpMk id="39" creationId="{9DE3F54D-33BC-4382-A2AB-5E002F0F1166}"/>
          </ac:grpSpMkLst>
        </pc:grpChg>
        <pc:picChg chg="del">
          <ac:chgData name="Inmaculada Ramos" userId="1cab9fb8-9edb-48dc-ad60-75b6786f8819" providerId="ADAL" clId="{F6E5BE5E-8B27-4975-B3C4-E1241DD1A07A}" dt="2023-05-22T08:27:26.345" v="85" actId="478"/>
          <ac:picMkLst>
            <pc:docMk/>
            <pc:sldMk cId="4215763092" sldId="316"/>
            <ac:picMk id="3" creationId="{5C17AAD1-0E36-3779-8D06-E6E0BA7B5AF8}"/>
          </ac:picMkLst>
        </pc:picChg>
        <pc:picChg chg="add del mod">
          <ac:chgData name="Inmaculada Ramos" userId="1cab9fb8-9edb-48dc-ad60-75b6786f8819" providerId="ADAL" clId="{F6E5BE5E-8B27-4975-B3C4-E1241DD1A07A}" dt="2023-05-22T08:28:52.747" v="91" actId="21"/>
          <ac:picMkLst>
            <pc:docMk/>
            <pc:sldMk cId="4215763092" sldId="316"/>
            <ac:picMk id="4" creationId="{9500DD0C-AF26-2434-E3C8-08FBBD22EB39}"/>
          </ac:picMkLst>
        </pc:picChg>
      </pc:sldChg>
      <pc:sldChg chg="del">
        <pc:chgData name="Inmaculada Ramos" userId="1cab9fb8-9edb-48dc-ad60-75b6786f8819" providerId="ADAL" clId="{F6E5BE5E-8B27-4975-B3C4-E1241DD1A07A}" dt="2023-05-22T08:37:30.933" v="160" actId="47"/>
        <pc:sldMkLst>
          <pc:docMk/>
          <pc:sldMk cId="902495995" sldId="318"/>
        </pc:sldMkLst>
      </pc:sldChg>
      <pc:sldChg chg="addSp delSp modSp mod">
        <pc:chgData name="Inmaculada Ramos" userId="1cab9fb8-9edb-48dc-ad60-75b6786f8819" providerId="ADAL" clId="{F6E5BE5E-8B27-4975-B3C4-E1241DD1A07A}" dt="2023-05-22T08:39:56.085" v="168" actId="26606"/>
        <pc:sldMkLst>
          <pc:docMk/>
          <pc:sldMk cId="1320288537" sldId="319"/>
        </pc:sldMkLst>
        <pc:spChg chg="del">
          <ac:chgData name="Inmaculada Ramos" userId="1cab9fb8-9edb-48dc-ad60-75b6786f8819" providerId="ADAL" clId="{F6E5BE5E-8B27-4975-B3C4-E1241DD1A07A}" dt="2023-05-22T08:39:56.085" v="168" actId="26606"/>
          <ac:spMkLst>
            <pc:docMk/>
            <pc:sldMk cId="1320288537" sldId="319"/>
            <ac:spMk id="35" creationId="{8B089790-F4B6-46A7-BB28-7B74A9A9EFDC}"/>
          </ac:spMkLst>
        </pc:spChg>
        <pc:spChg chg="add">
          <ac:chgData name="Inmaculada Ramos" userId="1cab9fb8-9edb-48dc-ad60-75b6786f8819" providerId="ADAL" clId="{F6E5BE5E-8B27-4975-B3C4-E1241DD1A07A}" dt="2023-05-22T08:39:56.085" v="168" actId="26606"/>
          <ac:spMkLst>
            <pc:docMk/>
            <pc:sldMk cId="1320288537" sldId="319"/>
            <ac:spMk id="43" creationId="{AB8C311F-7253-4AED-9701-7FC0708C41C7}"/>
          </ac:spMkLst>
        </pc:spChg>
        <pc:spChg chg="add">
          <ac:chgData name="Inmaculada Ramos" userId="1cab9fb8-9edb-48dc-ad60-75b6786f8819" providerId="ADAL" clId="{F6E5BE5E-8B27-4975-B3C4-E1241DD1A07A}" dt="2023-05-22T08:39:56.085" v="168" actId="26606"/>
          <ac:spMkLst>
            <pc:docMk/>
            <pc:sldMk cId="1320288537" sldId="319"/>
            <ac:spMk id="45" creationId="{E2384209-CB15-4CDF-9D31-C44FD9A3F20D}"/>
          </ac:spMkLst>
        </pc:spChg>
        <pc:spChg chg="add">
          <ac:chgData name="Inmaculada Ramos" userId="1cab9fb8-9edb-48dc-ad60-75b6786f8819" providerId="ADAL" clId="{F6E5BE5E-8B27-4975-B3C4-E1241DD1A07A}" dt="2023-05-22T08:39:56.085" v="168" actId="26606"/>
          <ac:spMkLst>
            <pc:docMk/>
            <pc:sldMk cId="1320288537" sldId="319"/>
            <ac:spMk id="47" creationId="{2633B3B5-CC90-43F0-8714-D31D1F3F0209}"/>
          </ac:spMkLst>
        </pc:spChg>
        <pc:spChg chg="add">
          <ac:chgData name="Inmaculada Ramos" userId="1cab9fb8-9edb-48dc-ad60-75b6786f8819" providerId="ADAL" clId="{F6E5BE5E-8B27-4975-B3C4-E1241DD1A07A}" dt="2023-05-22T08:39:56.085" v="168" actId="26606"/>
          <ac:spMkLst>
            <pc:docMk/>
            <pc:sldMk cId="1320288537" sldId="319"/>
            <ac:spMk id="49" creationId="{A8D57A06-A426-446D-B02C-A2DC6B62E45E}"/>
          </ac:spMkLst>
        </pc:spChg>
        <pc:grpChg chg="del">
          <ac:chgData name="Inmaculada Ramos" userId="1cab9fb8-9edb-48dc-ad60-75b6786f8819" providerId="ADAL" clId="{F6E5BE5E-8B27-4975-B3C4-E1241DD1A07A}" dt="2023-05-22T08:39:56.085" v="168" actId="26606"/>
          <ac:grpSpMkLst>
            <pc:docMk/>
            <pc:sldMk cId="1320288537" sldId="319"/>
            <ac:grpSpMk id="36" creationId="{9DE3F54D-33BC-4382-A2AB-5E002F0F1166}"/>
          </ac:grpSpMkLst>
        </pc:grpChg>
        <pc:picChg chg="add mod">
          <ac:chgData name="Inmaculada Ramos" userId="1cab9fb8-9edb-48dc-ad60-75b6786f8819" providerId="ADAL" clId="{F6E5BE5E-8B27-4975-B3C4-E1241DD1A07A}" dt="2023-05-22T08:39:56.085" v="168" actId="26606"/>
          <ac:picMkLst>
            <pc:docMk/>
            <pc:sldMk cId="1320288537" sldId="319"/>
            <ac:picMk id="3" creationId="{D306D6FE-8F29-7696-FD6C-0652B4EEB64B}"/>
          </ac:picMkLst>
        </pc:picChg>
        <pc:picChg chg="del">
          <ac:chgData name="Inmaculada Ramos" userId="1cab9fb8-9edb-48dc-ad60-75b6786f8819" providerId="ADAL" clId="{F6E5BE5E-8B27-4975-B3C4-E1241DD1A07A}" dt="2023-05-22T08:39:47.787" v="166" actId="478"/>
          <ac:picMkLst>
            <pc:docMk/>
            <pc:sldMk cId="1320288537" sldId="319"/>
            <ac:picMk id="4" creationId="{987CAC78-7BFA-B31F-D9C0-FD3EE865861C}"/>
          </ac:picMkLst>
        </pc:picChg>
      </pc:sldChg>
      <pc:sldChg chg="del ord">
        <pc:chgData name="Inmaculada Ramos" userId="1cab9fb8-9edb-48dc-ad60-75b6786f8819" providerId="ADAL" clId="{F6E5BE5E-8B27-4975-B3C4-E1241DD1A07A}" dt="2023-05-22T08:43:29.055" v="191" actId="47"/>
        <pc:sldMkLst>
          <pc:docMk/>
          <pc:sldMk cId="1894643936" sldId="321"/>
        </pc:sldMkLst>
      </pc:sldChg>
      <pc:sldChg chg="addSp delSp modSp mod">
        <pc:chgData name="Inmaculada Ramos" userId="1cab9fb8-9edb-48dc-ad60-75b6786f8819" providerId="ADAL" clId="{F6E5BE5E-8B27-4975-B3C4-E1241DD1A07A}" dt="2023-05-22T08:48:09.962" v="197" actId="1076"/>
        <pc:sldMkLst>
          <pc:docMk/>
          <pc:sldMk cId="441933486" sldId="322"/>
        </pc:sldMkLst>
        <pc:spChg chg="del">
          <ac:chgData name="Inmaculada Ramos" userId="1cab9fb8-9edb-48dc-ad60-75b6786f8819" providerId="ADAL" clId="{F6E5BE5E-8B27-4975-B3C4-E1241DD1A07A}" dt="2023-05-22T08:47:28.242" v="194" actId="478"/>
          <ac:spMkLst>
            <pc:docMk/>
            <pc:sldMk cId="441933486" sldId="322"/>
            <ac:spMk id="7" creationId="{A985C64E-4A4D-FDC1-8F44-4FB97D495C47}"/>
          </ac:spMkLst>
        </pc:spChg>
        <pc:spChg chg="del">
          <ac:chgData name="Inmaculada Ramos" userId="1cab9fb8-9edb-48dc-ad60-75b6786f8819" providerId="ADAL" clId="{F6E5BE5E-8B27-4975-B3C4-E1241DD1A07A}" dt="2023-05-22T08:47:28.242" v="194" actId="478"/>
          <ac:spMkLst>
            <pc:docMk/>
            <pc:sldMk cId="441933486" sldId="322"/>
            <ac:spMk id="9" creationId="{DC7456D9-D193-7603-7773-87C3CEF0E868}"/>
          </ac:spMkLst>
        </pc:spChg>
        <pc:spChg chg="del">
          <ac:chgData name="Inmaculada Ramos" userId="1cab9fb8-9edb-48dc-ad60-75b6786f8819" providerId="ADAL" clId="{F6E5BE5E-8B27-4975-B3C4-E1241DD1A07A}" dt="2023-05-22T08:47:28.242" v="194" actId="478"/>
          <ac:spMkLst>
            <pc:docMk/>
            <pc:sldMk cId="441933486" sldId="322"/>
            <ac:spMk id="11" creationId="{A2779EDE-0F1E-77C9-F76F-78DF49D8ACFB}"/>
          </ac:spMkLst>
        </pc:spChg>
        <pc:spChg chg="del mod">
          <ac:chgData name="Inmaculada Ramos" userId="1cab9fb8-9edb-48dc-ad60-75b6786f8819" providerId="ADAL" clId="{F6E5BE5E-8B27-4975-B3C4-E1241DD1A07A}" dt="2023-05-22T08:47:28.242" v="194" actId="478"/>
          <ac:spMkLst>
            <pc:docMk/>
            <pc:sldMk cId="441933486" sldId="322"/>
            <ac:spMk id="15" creationId="{1F62BE34-18A4-50E6-1679-A5F256913D08}"/>
          </ac:spMkLst>
        </pc:spChg>
        <pc:picChg chg="add mod">
          <ac:chgData name="Inmaculada Ramos" userId="1cab9fb8-9edb-48dc-ad60-75b6786f8819" providerId="ADAL" clId="{F6E5BE5E-8B27-4975-B3C4-E1241DD1A07A}" dt="2023-05-22T08:48:09.962" v="197" actId="1076"/>
          <ac:picMkLst>
            <pc:docMk/>
            <pc:sldMk cId="441933486" sldId="322"/>
            <ac:picMk id="3" creationId="{0BBBFA8B-72AF-D7FA-150D-15BE57514423}"/>
          </ac:picMkLst>
        </pc:picChg>
        <pc:picChg chg="del">
          <ac:chgData name="Inmaculada Ramos" userId="1cab9fb8-9edb-48dc-ad60-75b6786f8819" providerId="ADAL" clId="{F6E5BE5E-8B27-4975-B3C4-E1241DD1A07A}" dt="2023-05-22T08:47:23.361" v="193" actId="478"/>
          <ac:picMkLst>
            <pc:docMk/>
            <pc:sldMk cId="441933486" sldId="322"/>
            <ac:picMk id="4" creationId="{828A6804-EB9C-C914-4E13-CEC1DE645153}"/>
          </ac:picMkLst>
        </pc:picChg>
      </pc:sldChg>
      <pc:sldChg chg="addSp delSp modSp mod">
        <pc:chgData name="Inmaculada Ramos" userId="1cab9fb8-9edb-48dc-ad60-75b6786f8819" providerId="ADAL" clId="{F6E5BE5E-8B27-4975-B3C4-E1241DD1A07A}" dt="2023-05-22T08:55:13.377" v="256" actId="26606"/>
        <pc:sldMkLst>
          <pc:docMk/>
          <pc:sldMk cId="3378527479" sldId="325"/>
        </pc:sldMkLst>
        <pc:spChg chg="del">
          <ac:chgData name="Inmaculada Ramos" userId="1cab9fb8-9edb-48dc-ad60-75b6786f8819" providerId="ADAL" clId="{F6E5BE5E-8B27-4975-B3C4-E1241DD1A07A}" dt="2023-05-22T08:51:19.537" v="218" actId="478"/>
          <ac:spMkLst>
            <pc:docMk/>
            <pc:sldMk cId="3378527479" sldId="325"/>
            <ac:spMk id="12" creationId="{3E593228-6D75-2DAA-93A5-6CC160B79F1C}"/>
          </ac:spMkLst>
        </pc:spChg>
        <pc:spChg chg="del">
          <ac:chgData name="Inmaculada Ramos" userId="1cab9fb8-9edb-48dc-ad60-75b6786f8819" providerId="ADAL" clId="{F6E5BE5E-8B27-4975-B3C4-E1241DD1A07A}" dt="2023-05-22T08:51:22.657" v="219" actId="478"/>
          <ac:spMkLst>
            <pc:docMk/>
            <pc:sldMk cId="3378527479" sldId="325"/>
            <ac:spMk id="13" creationId="{C9981ACC-768D-8D5A-0B76-1BF664B99E7E}"/>
          </ac:spMkLst>
        </pc:spChg>
        <pc:spChg chg="del">
          <ac:chgData name="Inmaculada Ramos" userId="1cab9fb8-9edb-48dc-ad60-75b6786f8819" providerId="ADAL" clId="{F6E5BE5E-8B27-4975-B3C4-E1241DD1A07A}" dt="2023-05-22T08:51:22.657" v="219" actId="478"/>
          <ac:spMkLst>
            <pc:docMk/>
            <pc:sldMk cId="3378527479" sldId="325"/>
            <ac:spMk id="14" creationId="{F3ADEEA0-4B93-06E6-CE17-22A3A1B31320}"/>
          </ac:spMkLst>
        </pc:spChg>
        <pc:spChg chg="add del">
          <ac:chgData name="Inmaculada Ramos" userId="1cab9fb8-9edb-48dc-ad60-75b6786f8819" providerId="ADAL" clId="{F6E5BE5E-8B27-4975-B3C4-E1241DD1A07A}" dt="2023-05-22T08:55:13.377" v="256" actId="26606"/>
          <ac:spMkLst>
            <pc:docMk/>
            <pc:sldMk cId="3378527479" sldId="325"/>
            <ac:spMk id="16" creationId="{BFDC535F-AC0A-417D-96AB-6706BECACD95}"/>
          </ac:spMkLst>
        </pc:spChg>
        <pc:spChg chg="add del">
          <ac:chgData name="Inmaculada Ramos" userId="1cab9fb8-9edb-48dc-ad60-75b6786f8819" providerId="ADAL" clId="{F6E5BE5E-8B27-4975-B3C4-E1241DD1A07A}" dt="2023-05-22T08:55:13.377" v="256" actId="26606"/>
          <ac:spMkLst>
            <pc:docMk/>
            <pc:sldMk cId="3378527479" sldId="325"/>
            <ac:spMk id="18" creationId="{97AAAF8E-31DB-4148-8FCA-4D8233D691C6}"/>
          </ac:spMkLst>
        </pc:spChg>
        <pc:spChg chg="add del">
          <ac:chgData name="Inmaculada Ramos" userId="1cab9fb8-9edb-48dc-ad60-75b6786f8819" providerId="ADAL" clId="{F6E5BE5E-8B27-4975-B3C4-E1241DD1A07A}" dt="2023-05-22T08:55:13.377" v="256" actId="26606"/>
          <ac:spMkLst>
            <pc:docMk/>
            <pc:sldMk cId="3378527479" sldId="325"/>
            <ac:spMk id="20" creationId="{AA274328-4774-4DF9-BA53-452565122FBB}"/>
          </ac:spMkLst>
        </pc:spChg>
        <pc:spChg chg="add del">
          <ac:chgData name="Inmaculada Ramos" userId="1cab9fb8-9edb-48dc-ad60-75b6786f8819" providerId="ADAL" clId="{F6E5BE5E-8B27-4975-B3C4-E1241DD1A07A}" dt="2023-05-22T08:55:13.377" v="256" actId="26606"/>
          <ac:spMkLst>
            <pc:docMk/>
            <pc:sldMk cId="3378527479" sldId="325"/>
            <ac:spMk id="22" creationId="{01C7B46D-2FEF-4FAA-915B-8B21A66BB647}"/>
          </ac:spMkLst>
        </pc:spChg>
        <pc:spChg chg="add del">
          <ac:chgData name="Inmaculada Ramos" userId="1cab9fb8-9edb-48dc-ad60-75b6786f8819" providerId="ADAL" clId="{F6E5BE5E-8B27-4975-B3C4-E1241DD1A07A}" dt="2023-05-22T08:55:13.370" v="255" actId="26606"/>
          <ac:spMkLst>
            <pc:docMk/>
            <pc:sldMk cId="3378527479" sldId="325"/>
            <ac:spMk id="27" creationId="{0205D939-00C4-4F2E-9797-3170DD040D90}"/>
          </ac:spMkLst>
        </pc:spChg>
        <pc:spChg chg="add del">
          <ac:chgData name="Inmaculada Ramos" userId="1cab9fb8-9edb-48dc-ad60-75b6786f8819" providerId="ADAL" clId="{F6E5BE5E-8B27-4975-B3C4-E1241DD1A07A}" dt="2023-05-22T08:55:13.370" v="255" actId="26606"/>
          <ac:spMkLst>
            <pc:docMk/>
            <pc:sldMk cId="3378527479" sldId="325"/>
            <ac:spMk id="29" creationId="{38EE4E44-1403-472B-8C01-D354CB8F5AE7}"/>
          </ac:spMkLst>
        </pc:spChg>
        <pc:spChg chg="add del">
          <ac:chgData name="Inmaculada Ramos" userId="1cab9fb8-9edb-48dc-ad60-75b6786f8819" providerId="ADAL" clId="{F6E5BE5E-8B27-4975-B3C4-E1241DD1A07A}" dt="2023-05-22T08:55:13.370" v="255" actId="26606"/>
          <ac:spMkLst>
            <pc:docMk/>
            <pc:sldMk cId="3378527479" sldId="325"/>
            <ac:spMk id="31" creationId="{583CCE40-4C5F-42D3-86D9-7892AD1E98E3}"/>
          </ac:spMkLst>
        </pc:spChg>
        <pc:spChg chg="add">
          <ac:chgData name="Inmaculada Ramos" userId="1cab9fb8-9edb-48dc-ad60-75b6786f8819" providerId="ADAL" clId="{F6E5BE5E-8B27-4975-B3C4-E1241DD1A07A}" dt="2023-05-22T08:55:13.377" v="256" actId="26606"/>
          <ac:spMkLst>
            <pc:docMk/>
            <pc:sldMk cId="3378527479" sldId="325"/>
            <ac:spMk id="33" creationId="{5F9CFCE6-877F-4858-B8BD-2C52CA8AFBC4}"/>
          </ac:spMkLst>
        </pc:spChg>
        <pc:spChg chg="add">
          <ac:chgData name="Inmaculada Ramos" userId="1cab9fb8-9edb-48dc-ad60-75b6786f8819" providerId="ADAL" clId="{F6E5BE5E-8B27-4975-B3C4-E1241DD1A07A}" dt="2023-05-22T08:55:13.377" v="256" actId="26606"/>
          <ac:spMkLst>
            <pc:docMk/>
            <pc:sldMk cId="3378527479" sldId="325"/>
            <ac:spMk id="34" creationId="{8213F8A0-12AE-4514-8372-0DD766EC28EE}"/>
          </ac:spMkLst>
        </pc:spChg>
        <pc:spChg chg="add">
          <ac:chgData name="Inmaculada Ramos" userId="1cab9fb8-9edb-48dc-ad60-75b6786f8819" providerId="ADAL" clId="{F6E5BE5E-8B27-4975-B3C4-E1241DD1A07A}" dt="2023-05-22T08:55:13.377" v="256" actId="26606"/>
          <ac:spMkLst>
            <pc:docMk/>
            <pc:sldMk cId="3378527479" sldId="325"/>
            <ac:spMk id="35" creationId="{9EFF17D4-9A8C-4CE5-B096-D8CCD4400437}"/>
          </ac:spMkLst>
        </pc:spChg>
        <pc:picChg chg="del">
          <ac:chgData name="Inmaculada Ramos" userId="1cab9fb8-9edb-48dc-ad60-75b6786f8819" providerId="ADAL" clId="{F6E5BE5E-8B27-4975-B3C4-E1241DD1A07A}" dt="2023-05-22T08:51:30.504" v="220" actId="478"/>
          <ac:picMkLst>
            <pc:docMk/>
            <pc:sldMk cId="3378527479" sldId="325"/>
            <ac:picMk id="3" creationId="{59C1A779-6F7B-A05D-553D-9DAE8C775D89}"/>
          </ac:picMkLst>
        </pc:picChg>
        <pc:picChg chg="add mod ord">
          <ac:chgData name="Inmaculada Ramos" userId="1cab9fb8-9edb-48dc-ad60-75b6786f8819" providerId="ADAL" clId="{F6E5BE5E-8B27-4975-B3C4-E1241DD1A07A}" dt="2023-05-22T08:55:13.377" v="256" actId="26606"/>
          <ac:picMkLst>
            <pc:docMk/>
            <pc:sldMk cId="3378527479" sldId="325"/>
            <ac:picMk id="4" creationId="{447D63DD-0072-A8EB-6165-38E693B5F83E}"/>
          </ac:picMkLst>
        </pc:picChg>
        <pc:picChg chg="add mod">
          <ac:chgData name="Inmaculada Ramos" userId="1cab9fb8-9edb-48dc-ad60-75b6786f8819" providerId="ADAL" clId="{F6E5BE5E-8B27-4975-B3C4-E1241DD1A07A}" dt="2023-05-22T08:55:13.377" v="256" actId="26606"/>
          <ac:picMkLst>
            <pc:docMk/>
            <pc:sldMk cId="3378527479" sldId="325"/>
            <ac:picMk id="6" creationId="{B00CD3C0-04BA-188E-DDFD-72B6E2A97F4D}"/>
          </ac:picMkLst>
        </pc:picChg>
        <pc:picChg chg="del">
          <ac:chgData name="Inmaculada Ramos" userId="1cab9fb8-9edb-48dc-ad60-75b6786f8819" providerId="ADAL" clId="{F6E5BE5E-8B27-4975-B3C4-E1241DD1A07A}" dt="2023-05-22T08:51:33.265" v="221" actId="478"/>
          <ac:picMkLst>
            <pc:docMk/>
            <pc:sldMk cId="3378527479" sldId="325"/>
            <ac:picMk id="7" creationId="{E3954D15-D7ED-DFDE-A482-AA850A175870}"/>
          </ac:picMkLst>
        </pc:picChg>
        <pc:picChg chg="del">
          <ac:chgData name="Inmaculada Ramos" userId="1cab9fb8-9edb-48dc-ad60-75b6786f8819" providerId="ADAL" clId="{F6E5BE5E-8B27-4975-B3C4-E1241DD1A07A}" dt="2023-05-22T08:51:14.901" v="217" actId="478"/>
          <ac:picMkLst>
            <pc:docMk/>
            <pc:sldMk cId="3378527479" sldId="325"/>
            <ac:picMk id="9" creationId="{D5A4CEC3-F959-FCD1-1463-D00265405C2E}"/>
          </ac:picMkLst>
        </pc:picChg>
      </pc:sldChg>
      <pc:sldChg chg="addSp delSp modSp mod">
        <pc:chgData name="Inmaculada Ramos" userId="1cab9fb8-9edb-48dc-ad60-75b6786f8819" providerId="ADAL" clId="{F6E5BE5E-8B27-4975-B3C4-E1241DD1A07A}" dt="2023-05-22T08:56:05.373" v="260" actId="14100"/>
        <pc:sldMkLst>
          <pc:docMk/>
          <pc:sldMk cId="1972983788" sldId="327"/>
        </pc:sldMkLst>
        <pc:picChg chg="add mod">
          <ac:chgData name="Inmaculada Ramos" userId="1cab9fb8-9edb-48dc-ad60-75b6786f8819" providerId="ADAL" clId="{F6E5BE5E-8B27-4975-B3C4-E1241DD1A07A}" dt="2023-05-22T08:56:05.373" v="260" actId="14100"/>
          <ac:picMkLst>
            <pc:docMk/>
            <pc:sldMk cId="1972983788" sldId="327"/>
            <ac:picMk id="3" creationId="{82D7D823-825C-70BD-9830-CFE18EC60CC8}"/>
          </ac:picMkLst>
        </pc:picChg>
        <pc:picChg chg="del">
          <ac:chgData name="Inmaculada Ramos" userId="1cab9fb8-9edb-48dc-ad60-75b6786f8819" providerId="ADAL" clId="{F6E5BE5E-8B27-4975-B3C4-E1241DD1A07A}" dt="2023-05-22T08:55:25.470" v="257" actId="478"/>
          <ac:picMkLst>
            <pc:docMk/>
            <pc:sldMk cId="1972983788" sldId="327"/>
            <ac:picMk id="7" creationId="{2DB47279-671F-D140-FFED-BB8684E88666}"/>
          </ac:picMkLst>
        </pc:picChg>
      </pc:sldChg>
      <pc:sldChg chg="del">
        <pc:chgData name="Inmaculada Ramos" userId="1cab9fb8-9edb-48dc-ad60-75b6786f8819" providerId="ADAL" clId="{F6E5BE5E-8B27-4975-B3C4-E1241DD1A07A}" dt="2023-05-22T08:36:19.477" v="150" actId="47"/>
        <pc:sldMkLst>
          <pc:docMk/>
          <pc:sldMk cId="1875382024" sldId="328"/>
        </pc:sldMkLst>
      </pc:sldChg>
      <pc:sldChg chg="addSp delSp modSp mod">
        <pc:chgData name="Inmaculada Ramos" userId="1cab9fb8-9edb-48dc-ad60-75b6786f8819" providerId="ADAL" clId="{F6E5BE5E-8B27-4975-B3C4-E1241DD1A07A}" dt="2023-05-22T08:37:12.953" v="159" actId="1076"/>
        <pc:sldMkLst>
          <pc:docMk/>
          <pc:sldMk cId="4056110007" sldId="329"/>
        </pc:sldMkLst>
        <pc:spChg chg="del">
          <ac:chgData name="Inmaculada Ramos" userId="1cab9fb8-9edb-48dc-ad60-75b6786f8819" providerId="ADAL" clId="{F6E5BE5E-8B27-4975-B3C4-E1241DD1A07A}" dt="2023-05-22T08:36:33.117" v="151" actId="26606"/>
          <ac:spMkLst>
            <pc:docMk/>
            <pc:sldMk cId="4056110007" sldId="329"/>
            <ac:spMk id="16" creationId="{2D2B266D-3625-4584-A5C3-7D3F672CFF30}"/>
          </ac:spMkLst>
        </pc:spChg>
        <pc:spChg chg="del">
          <ac:chgData name="Inmaculada Ramos" userId="1cab9fb8-9edb-48dc-ad60-75b6786f8819" providerId="ADAL" clId="{F6E5BE5E-8B27-4975-B3C4-E1241DD1A07A}" dt="2023-05-22T08:36:33.117" v="151" actId="26606"/>
          <ac:spMkLst>
            <pc:docMk/>
            <pc:sldMk cId="4056110007" sldId="329"/>
            <ac:spMk id="17" creationId="{A5D2A5D1-BA0D-47D3-B051-DA7743C46E28}"/>
          </ac:spMkLst>
        </pc:spChg>
        <pc:spChg chg="add">
          <ac:chgData name="Inmaculada Ramos" userId="1cab9fb8-9edb-48dc-ad60-75b6786f8819" providerId="ADAL" clId="{F6E5BE5E-8B27-4975-B3C4-E1241DD1A07A}" dt="2023-05-22T08:36:33.117" v="151" actId="26606"/>
          <ac:spMkLst>
            <pc:docMk/>
            <pc:sldMk cId="4056110007" sldId="329"/>
            <ac:spMk id="22" creationId="{AB8C311F-7253-4AED-9701-7FC0708C41C7}"/>
          </ac:spMkLst>
        </pc:spChg>
        <pc:spChg chg="add">
          <ac:chgData name="Inmaculada Ramos" userId="1cab9fb8-9edb-48dc-ad60-75b6786f8819" providerId="ADAL" clId="{F6E5BE5E-8B27-4975-B3C4-E1241DD1A07A}" dt="2023-05-22T08:36:33.117" v="151" actId="26606"/>
          <ac:spMkLst>
            <pc:docMk/>
            <pc:sldMk cId="4056110007" sldId="329"/>
            <ac:spMk id="24" creationId="{E2384209-CB15-4CDF-9D31-C44FD9A3F20D}"/>
          </ac:spMkLst>
        </pc:spChg>
        <pc:spChg chg="add">
          <ac:chgData name="Inmaculada Ramos" userId="1cab9fb8-9edb-48dc-ad60-75b6786f8819" providerId="ADAL" clId="{F6E5BE5E-8B27-4975-B3C4-E1241DD1A07A}" dt="2023-05-22T08:36:33.117" v="151" actId="26606"/>
          <ac:spMkLst>
            <pc:docMk/>
            <pc:sldMk cId="4056110007" sldId="329"/>
            <ac:spMk id="26" creationId="{2633B3B5-CC90-43F0-8714-D31D1F3F0209}"/>
          </ac:spMkLst>
        </pc:spChg>
        <pc:spChg chg="add">
          <ac:chgData name="Inmaculada Ramos" userId="1cab9fb8-9edb-48dc-ad60-75b6786f8819" providerId="ADAL" clId="{F6E5BE5E-8B27-4975-B3C4-E1241DD1A07A}" dt="2023-05-22T08:36:33.117" v="151" actId="26606"/>
          <ac:spMkLst>
            <pc:docMk/>
            <pc:sldMk cId="4056110007" sldId="329"/>
            <ac:spMk id="28" creationId="{A8D57A06-A426-446D-B02C-A2DC6B62E45E}"/>
          </ac:spMkLst>
        </pc:spChg>
        <pc:picChg chg="add mod">
          <ac:chgData name="Inmaculada Ramos" userId="1cab9fb8-9edb-48dc-ad60-75b6786f8819" providerId="ADAL" clId="{F6E5BE5E-8B27-4975-B3C4-E1241DD1A07A}" dt="2023-05-22T08:37:12.953" v="159" actId="1076"/>
          <ac:picMkLst>
            <pc:docMk/>
            <pc:sldMk cId="4056110007" sldId="329"/>
            <ac:picMk id="3" creationId="{67296F14-57CF-FC72-1CC8-F5B50ACA9FEF}"/>
          </ac:picMkLst>
        </pc:picChg>
        <pc:picChg chg="del mod">
          <ac:chgData name="Inmaculada Ramos" userId="1cab9fb8-9edb-48dc-ad60-75b6786f8819" providerId="ADAL" clId="{F6E5BE5E-8B27-4975-B3C4-E1241DD1A07A}" dt="2023-05-22T08:36:36.446" v="152" actId="478"/>
          <ac:picMkLst>
            <pc:docMk/>
            <pc:sldMk cId="4056110007" sldId="329"/>
            <ac:picMk id="5" creationId="{CC5F7E6C-8F92-62B2-20A2-DA6E591D5B3F}"/>
          </ac:picMkLst>
        </pc:picChg>
      </pc:sldChg>
      <pc:sldChg chg="delSp del mod">
        <pc:chgData name="Inmaculada Ramos" userId="1cab9fb8-9edb-48dc-ad60-75b6786f8819" providerId="ADAL" clId="{F6E5BE5E-8B27-4975-B3C4-E1241DD1A07A}" dt="2023-05-22T08:37:54.231" v="163" actId="47"/>
        <pc:sldMkLst>
          <pc:docMk/>
          <pc:sldMk cId="3631003384" sldId="330"/>
        </pc:sldMkLst>
        <pc:picChg chg="del">
          <ac:chgData name="Inmaculada Ramos" userId="1cab9fb8-9edb-48dc-ad60-75b6786f8819" providerId="ADAL" clId="{F6E5BE5E-8B27-4975-B3C4-E1241DD1A07A}" dt="2023-05-22T08:37:39.277" v="161" actId="478"/>
          <ac:picMkLst>
            <pc:docMk/>
            <pc:sldMk cId="3631003384" sldId="330"/>
            <ac:picMk id="3" creationId="{D8285795-3304-45E7-C08E-768638B8477E}"/>
          </ac:picMkLst>
        </pc:picChg>
      </pc:sldChg>
      <pc:sldChg chg="addSp delSp modSp mod ord">
        <pc:chgData name="Inmaculada Ramos" userId="1cab9fb8-9edb-48dc-ad60-75b6786f8819" providerId="ADAL" clId="{F6E5BE5E-8B27-4975-B3C4-E1241DD1A07A}" dt="2023-05-22T08:43:05.430" v="190" actId="1037"/>
        <pc:sldMkLst>
          <pc:docMk/>
          <pc:sldMk cId="3708764066" sldId="331"/>
        </pc:sldMkLst>
        <pc:spChg chg="del">
          <ac:chgData name="Inmaculada Ramos" userId="1cab9fb8-9edb-48dc-ad60-75b6786f8819" providerId="ADAL" clId="{F6E5BE5E-8B27-4975-B3C4-E1241DD1A07A}" dt="2023-05-22T08:41:21.939" v="178" actId="26606"/>
          <ac:spMkLst>
            <pc:docMk/>
            <pc:sldMk cId="3708764066" sldId="331"/>
            <ac:spMk id="13" creationId="{32BC26D8-82FB-445E-AA49-62A77D7C1EE0}"/>
          </ac:spMkLst>
        </pc:spChg>
        <pc:spChg chg="del">
          <ac:chgData name="Inmaculada Ramos" userId="1cab9fb8-9edb-48dc-ad60-75b6786f8819" providerId="ADAL" clId="{F6E5BE5E-8B27-4975-B3C4-E1241DD1A07A}" dt="2023-05-22T08:41:21.939" v="178" actId="26606"/>
          <ac:spMkLst>
            <pc:docMk/>
            <pc:sldMk cId="3708764066" sldId="331"/>
            <ac:spMk id="15" creationId="{CB44330D-EA18-4254-AA95-EB49948539B8}"/>
          </ac:spMkLst>
        </pc:spChg>
        <pc:spChg chg="add">
          <ac:chgData name="Inmaculada Ramos" userId="1cab9fb8-9edb-48dc-ad60-75b6786f8819" providerId="ADAL" clId="{F6E5BE5E-8B27-4975-B3C4-E1241DD1A07A}" dt="2023-05-22T08:41:21.939" v="178" actId="26606"/>
          <ac:spMkLst>
            <pc:docMk/>
            <pc:sldMk cId="3708764066" sldId="331"/>
            <ac:spMk id="20" creationId="{AB8C311F-7253-4AED-9701-7FC0708C41C7}"/>
          </ac:spMkLst>
        </pc:spChg>
        <pc:spChg chg="add">
          <ac:chgData name="Inmaculada Ramos" userId="1cab9fb8-9edb-48dc-ad60-75b6786f8819" providerId="ADAL" clId="{F6E5BE5E-8B27-4975-B3C4-E1241DD1A07A}" dt="2023-05-22T08:41:21.939" v="178" actId="26606"/>
          <ac:spMkLst>
            <pc:docMk/>
            <pc:sldMk cId="3708764066" sldId="331"/>
            <ac:spMk id="22" creationId="{E2384209-CB15-4CDF-9D31-C44FD9A3F20D}"/>
          </ac:spMkLst>
        </pc:spChg>
        <pc:spChg chg="add">
          <ac:chgData name="Inmaculada Ramos" userId="1cab9fb8-9edb-48dc-ad60-75b6786f8819" providerId="ADAL" clId="{F6E5BE5E-8B27-4975-B3C4-E1241DD1A07A}" dt="2023-05-22T08:41:21.939" v="178" actId="26606"/>
          <ac:spMkLst>
            <pc:docMk/>
            <pc:sldMk cId="3708764066" sldId="331"/>
            <ac:spMk id="24" creationId="{2633B3B5-CC90-43F0-8714-D31D1F3F0209}"/>
          </ac:spMkLst>
        </pc:spChg>
        <pc:spChg chg="add">
          <ac:chgData name="Inmaculada Ramos" userId="1cab9fb8-9edb-48dc-ad60-75b6786f8819" providerId="ADAL" clId="{F6E5BE5E-8B27-4975-B3C4-E1241DD1A07A}" dt="2023-05-22T08:41:21.939" v="178" actId="26606"/>
          <ac:spMkLst>
            <pc:docMk/>
            <pc:sldMk cId="3708764066" sldId="331"/>
            <ac:spMk id="26" creationId="{A8D57A06-A426-446D-B02C-A2DC6B62E45E}"/>
          </ac:spMkLst>
        </pc:spChg>
        <pc:picChg chg="add mod">
          <ac:chgData name="Inmaculada Ramos" userId="1cab9fb8-9edb-48dc-ad60-75b6786f8819" providerId="ADAL" clId="{F6E5BE5E-8B27-4975-B3C4-E1241DD1A07A}" dt="2023-05-22T08:41:21.939" v="178" actId="26606"/>
          <ac:picMkLst>
            <pc:docMk/>
            <pc:sldMk cId="3708764066" sldId="331"/>
            <ac:picMk id="3" creationId="{612F8134-F4A9-6533-1EFE-2A4E3DEBEE92}"/>
          </ac:picMkLst>
        </pc:picChg>
        <pc:picChg chg="del">
          <ac:chgData name="Inmaculada Ramos" userId="1cab9fb8-9edb-48dc-ad60-75b6786f8819" providerId="ADAL" clId="{F6E5BE5E-8B27-4975-B3C4-E1241DD1A07A}" dt="2023-05-22T08:41:06.860" v="173" actId="478"/>
          <ac:picMkLst>
            <pc:docMk/>
            <pc:sldMk cId="3708764066" sldId="331"/>
            <ac:picMk id="5" creationId="{B7C41876-1934-0E3B-C1E0-E65C03821DB0}"/>
          </ac:picMkLst>
        </pc:picChg>
        <pc:picChg chg="add mod">
          <ac:chgData name="Inmaculada Ramos" userId="1cab9fb8-9edb-48dc-ad60-75b6786f8819" providerId="ADAL" clId="{F6E5BE5E-8B27-4975-B3C4-E1241DD1A07A}" dt="2023-05-22T08:43:05.430" v="190" actId="1037"/>
          <ac:picMkLst>
            <pc:docMk/>
            <pc:sldMk cId="3708764066" sldId="331"/>
            <ac:picMk id="6" creationId="{55243596-7CE9-348F-E24D-025DB62F0D6F}"/>
          </ac:picMkLst>
        </pc:picChg>
      </pc:sldChg>
      <pc:sldChg chg="addSp delSp modSp mod">
        <pc:chgData name="Inmaculada Ramos" userId="1cab9fb8-9edb-48dc-ad60-75b6786f8819" providerId="ADAL" clId="{F6E5BE5E-8B27-4975-B3C4-E1241DD1A07A}" dt="2023-05-22T08:49:00.009" v="204" actId="1076"/>
        <pc:sldMkLst>
          <pc:docMk/>
          <pc:sldMk cId="596599855" sldId="333"/>
        </pc:sldMkLst>
        <pc:spChg chg="del">
          <ac:chgData name="Inmaculada Ramos" userId="1cab9fb8-9edb-48dc-ad60-75b6786f8819" providerId="ADAL" clId="{F6E5BE5E-8B27-4975-B3C4-E1241DD1A07A}" dt="2023-05-22T08:48:48.295" v="199" actId="478"/>
          <ac:spMkLst>
            <pc:docMk/>
            <pc:sldMk cId="596599855" sldId="333"/>
            <ac:spMk id="3" creationId="{4690DA2A-4FBB-23FE-9C90-0FEDB2F385B6}"/>
          </ac:spMkLst>
        </pc:spChg>
        <pc:spChg chg="del">
          <ac:chgData name="Inmaculada Ramos" userId="1cab9fb8-9edb-48dc-ad60-75b6786f8819" providerId="ADAL" clId="{F6E5BE5E-8B27-4975-B3C4-E1241DD1A07A}" dt="2023-05-22T08:48:48.295" v="199" actId="478"/>
          <ac:spMkLst>
            <pc:docMk/>
            <pc:sldMk cId="596599855" sldId="333"/>
            <ac:spMk id="5" creationId="{F4FF4B9E-2D73-5660-55A3-2EC6F6E34F76}"/>
          </ac:spMkLst>
        </pc:spChg>
        <pc:spChg chg="del">
          <ac:chgData name="Inmaculada Ramos" userId="1cab9fb8-9edb-48dc-ad60-75b6786f8819" providerId="ADAL" clId="{F6E5BE5E-8B27-4975-B3C4-E1241DD1A07A}" dt="2023-05-22T08:48:48.295" v="199" actId="478"/>
          <ac:spMkLst>
            <pc:docMk/>
            <pc:sldMk cId="596599855" sldId="333"/>
            <ac:spMk id="6" creationId="{DF588245-BC8E-E425-DEC2-F935C6960343}"/>
          </ac:spMkLst>
        </pc:spChg>
        <pc:spChg chg="del">
          <ac:chgData name="Inmaculada Ramos" userId="1cab9fb8-9edb-48dc-ad60-75b6786f8819" providerId="ADAL" clId="{F6E5BE5E-8B27-4975-B3C4-E1241DD1A07A}" dt="2023-05-22T08:48:48.295" v="199" actId="478"/>
          <ac:spMkLst>
            <pc:docMk/>
            <pc:sldMk cId="596599855" sldId="333"/>
            <ac:spMk id="7" creationId="{D8E19273-26F6-E26E-E675-A5E59ADF3AA3}"/>
          </ac:spMkLst>
        </pc:spChg>
        <pc:spChg chg="del">
          <ac:chgData name="Inmaculada Ramos" userId="1cab9fb8-9edb-48dc-ad60-75b6786f8819" providerId="ADAL" clId="{F6E5BE5E-8B27-4975-B3C4-E1241DD1A07A}" dt="2023-05-22T08:48:48.295" v="199" actId="478"/>
          <ac:spMkLst>
            <pc:docMk/>
            <pc:sldMk cId="596599855" sldId="333"/>
            <ac:spMk id="9" creationId="{E75B3337-853E-8C09-A122-E583B3D62BAF}"/>
          </ac:spMkLst>
        </pc:spChg>
        <pc:spChg chg="del">
          <ac:chgData name="Inmaculada Ramos" userId="1cab9fb8-9edb-48dc-ad60-75b6786f8819" providerId="ADAL" clId="{F6E5BE5E-8B27-4975-B3C4-E1241DD1A07A}" dt="2023-05-22T08:48:48.295" v="199" actId="478"/>
          <ac:spMkLst>
            <pc:docMk/>
            <pc:sldMk cId="596599855" sldId="333"/>
            <ac:spMk id="10" creationId="{CB8388AA-8CB0-0905-6CB6-F21E91E97F1B}"/>
          </ac:spMkLst>
        </pc:spChg>
        <pc:picChg chg="del">
          <ac:chgData name="Inmaculada Ramos" userId="1cab9fb8-9edb-48dc-ad60-75b6786f8819" providerId="ADAL" clId="{F6E5BE5E-8B27-4975-B3C4-E1241DD1A07A}" dt="2023-05-22T08:48:43.903" v="198" actId="478"/>
          <ac:picMkLst>
            <pc:docMk/>
            <pc:sldMk cId="596599855" sldId="333"/>
            <ac:picMk id="2" creationId="{B43FE93F-264C-0CA5-9F7A-3DACCBD1586F}"/>
          </ac:picMkLst>
        </pc:picChg>
        <pc:picChg chg="add mod">
          <ac:chgData name="Inmaculada Ramos" userId="1cab9fb8-9edb-48dc-ad60-75b6786f8819" providerId="ADAL" clId="{F6E5BE5E-8B27-4975-B3C4-E1241DD1A07A}" dt="2023-05-22T08:49:00.009" v="204" actId="1076"/>
          <ac:picMkLst>
            <pc:docMk/>
            <pc:sldMk cId="596599855" sldId="333"/>
            <ac:picMk id="8" creationId="{EF2D9E1C-86FD-65D0-FA06-E5B56DF54700}"/>
          </ac:picMkLst>
        </pc:picChg>
      </pc:sldChg>
      <pc:sldChg chg="addSp delSp modSp mod">
        <pc:chgData name="Inmaculada Ramos" userId="1cab9fb8-9edb-48dc-ad60-75b6786f8819" providerId="ADAL" clId="{F6E5BE5E-8B27-4975-B3C4-E1241DD1A07A}" dt="2023-05-22T08:51:03.743" v="216" actId="14100"/>
        <pc:sldMkLst>
          <pc:docMk/>
          <pc:sldMk cId="3483493797" sldId="334"/>
        </pc:sldMkLst>
        <pc:spChg chg="del">
          <ac:chgData name="Inmaculada Ramos" userId="1cab9fb8-9edb-48dc-ad60-75b6786f8819" providerId="ADAL" clId="{F6E5BE5E-8B27-4975-B3C4-E1241DD1A07A}" dt="2023-05-22T08:50:30.074" v="212" actId="478"/>
          <ac:spMkLst>
            <pc:docMk/>
            <pc:sldMk cId="3483493797" sldId="334"/>
            <ac:spMk id="36" creationId="{A46E35EC-778D-0CF3-A6B8-DF2956B3C301}"/>
          </ac:spMkLst>
        </pc:spChg>
        <pc:picChg chg="add mod">
          <ac:chgData name="Inmaculada Ramos" userId="1cab9fb8-9edb-48dc-ad60-75b6786f8819" providerId="ADAL" clId="{F6E5BE5E-8B27-4975-B3C4-E1241DD1A07A}" dt="2023-05-22T08:51:03.743" v="216" actId="14100"/>
          <ac:picMkLst>
            <pc:docMk/>
            <pc:sldMk cId="3483493797" sldId="334"/>
            <ac:picMk id="3" creationId="{2A733F35-7FB3-825E-1461-E3EE8568439C}"/>
          </ac:picMkLst>
        </pc:picChg>
        <pc:picChg chg="del">
          <ac:chgData name="Inmaculada Ramos" userId="1cab9fb8-9edb-48dc-ad60-75b6786f8819" providerId="ADAL" clId="{F6E5BE5E-8B27-4975-B3C4-E1241DD1A07A}" dt="2023-05-22T08:50:14.899" v="210" actId="478"/>
          <ac:picMkLst>
            <pc:docMk/>
            <pc:sldMk cId="3483493797" sldId="334"/>
            <ac:picMk id="23" creationId="{B52BA979-41C8-9A1E-73E4-CACAD27B1798}"/>
          </ac:picMkLst>
        </pc:picChg>
        <pc:picChg chg="del">
          <ac:chgData name="Inmaculada Ramos" userId="1cab9fb8-9edb-48dc-ad60-75b6786f8819" providerId="ADAL" clId="{F6E5BE5E-8B27-4975-B3C4-E1241DD1A07A}" dt="2023-05-22T08:50:17.503" v="211" actId="478"/>
          <ac:picMkLst>
            <pc:docMk/>
            <pc:sldMk cId="3483493797" sldId="334"/>
            <ac:picMk id="38" creationId="{07D1CE2B-FCFF-C547-A49C-87D0F3C8E9FF}"/>
          </ac:picMkLst>
        </pc:picChg>
      </pc:sldChg>
      <pc:sldChg chg="addSp delSp modSp mod">
        <pc:chgData name="Inmaculada Ramos" userId="1cab9fb8-9edb-48dc-ad60-75b6786f8819" providerId="ADAL" clId="{F6E5BE5E-8B27-4975-B3C4-E1241DD1A07A}" dt="2023-05-22T08:50:01.612" v="209" actId="14100"/>
        <pc:sldMkLst>
          <pc:docMk/>
          <pc:sldMk cId="469912647" sldId="335"/>
        </pc:sldMkLst>
        <pc:spChg chg="del">
          <ac:chgData name="Inmaculada Ramos" userId="1cab9fb8-9edb-48dc-ad60-75b6786f8819" providerId="ADAL" clId="{F6E5BE5E-8B27-4975-B3C4-E1241DD1A07A}" dt="2023-05-22T08:49:27.565" v="206" actId="478"/>
          <ac:spMkLst>
            <pc:docMk/>
            <pc:sldMk cId="469912647" sldId="335"/>
            <ac:spMk id="2" creationId="{5C389A3D-923A-C762-6D6C-8C481AC88D0D}"/>
          </ac:spMkLst>
        </pc:spChg>
        <pc:spChg chg="del">
          <ac:chgData name="Inmaculada Ramos" userId="1cab9fb8-9edb-48dc-ad60-75b6786f8819" providerId="ADAL" clId="{F6E5BE5E-8B27-4975-B3C4-E1241DD1A07A}" dt="2023-05-22T08:49:27.565" v="206" actId="478"/>
          <ac:spMkLst>
            <pc:docMk/>
            <pc:sldMk cId="469912647" sldId="335"/>
            <ac:spMk id="3" creationId="{9DFBEF99-77DA-7C1D-2454-BC26607061EC}"/>
          </ac:spMkLst>
        </pc:spChg>
        <pc:spChg chg="del">
          <ac:chgData name="Inmaculada Ramos" userId="1cab9fb8-9edb-48dc-ad60-75b6786f8819" providerId="ADAL" clId="{F6E5BE5E-8B27-4975-B3C4-E1241DD1A07A}" dt="2023-05-22T08:49:27.565" v="206" actId="478"/>
          <ac:spMkLst>
            <pc:docMk/>
            <pc:sldMk cId="469912647" sldId="335"/>
            <ac:spMk id="4" creationId="{506E7C5C-2D5B-C5A2-58DE-EC0C78DDAD34}"/>
          </ac:spMkLst>
        </pc:spChg>
        <pc:picChg chg="add mod">
          <ac:chgData name="Inmaculada Ramos" userId="1cab9fb8-9edb-48dc-ad60-75b6786f8819" providerId="ADAL" clId="{F6E5BE5E-8B27-4975-B3C4-E1241DD1A07A}" dt="2023-05-22T08:50:01.612" v="209" actId="14100"/>
          <ac:picMkLst>
            <pc:docMk/>
            <pc:sldMk cId="469912647" sldId="335"/>
            <ac:picMk id="6" creationId="{D55B8D73-1410-0AF6-5AFE-793135C3D085}"/>
          </ac:picMkLst>
        </pc:picChg>
        <pc:picChg chg="del">
          <ac:chgData name="Inmaculada Ramos" userId="1cab9fb8-9edb-48dc-ad60-75b6786f8819" providerId="ADAL" clId="{F6E5BE5E-8B27-4975-B3C4-E1241DD1A07A}" dt="2023-05-22T08:49:23.111" v="205" actId="478"/>
          <ac:picMkLst>
            <pc:docMk/>
            <pc:sldMk cId="469912647" sldId="335"/>
            <ac:picMk id="9" creationId="{FD30A95C-CE30-86FE-A377-DB1573975F6D}"/>
          </ac:picMkLst>
        </pc:picChg>
      </pc:sldChg>
      <pc:sldChg chg="addSp delSp modSp new mod setBg">
        <pc:chgData name="Inmaculada Ramos" userId="1cab9fb8-9edb-48dc-ad60-75b6786f8819" providerId="ADAL" clId="{F6E5BE5E-8B27-4975-B3C4-E1241DD1A07A}" dt="2023-05-22T08:11:03.913" v="20" actId="14100"/>
        <pc:sldMkLst>
          <pc:docMk/>
          <pc:sldMk cId="4206406909" sldId="336"/>
        </pc:sldMkLst>
        <pc:spChg chg="add del">
          <ac:chgData name="Inmaculada Ramos" userId="1cab9fb8-9edb-48dc-ad60-75b6786f8819" providerId="ADAL" clId="{F6E5BE5E-8B27-4975-B3C4-E1241DD1A07A}" dt="2023-05-22T08:10:43.434" v="11" actId="26606"/>
          <ac:spMkLst>
            <pc:docMk/>
            <pc:sldMk cId="4206406909" sldId="336"/>
            <ac:spMk id="8" creationId="{32BC26D8-82FB-445E-AA49-62A77D7C1EE0}"/>
          </ac:spMkLst>
        </pc:spChg>
        <pc:spChg chg="add del">
          <ac:chgData name="Inmaculada Ramos" userId="1cab9fb8-9edb-48dc-ad60-75b6786f8819" providerId="ADAL" clId="{F6E5BE5E-8B27-4975-B3C4-E1241DD1A07A}" dt="2023-05-22T08:10:43.434" v="11" actId="26606"/>
          <ac:spMkLst>
            <pc:docMk/>
            <pc:sldMk cId="4206406909" sldId="336"/>
            <ac:spMk id="10" creationId="{CB44330D-EA18-4254-AA95-EB49948539B8}"/>
          </ac:spMkLst>
        </pc:spChg>
        <pc:spChg chg="add del">
          <ac:chgData name="Inmaculada Ramos" userId="1cab9fb8-9edb-48dc-ad60-75b6786f8819" providerId="ADAL" clId="{F6E5BE5E-8B27-4975-B3C4-E1241DD1A07A}" dt="2023-05-22T08:10:45.073" v="13" actId="26606"/>
          <ac:spMkLst>
            <pc:docMk/>
            <pc:sldMk cId="4206406909" sldId="336"/>
            <ac:spMk id="12" creationId="{2633B3B5-CC90-43F0-8714-D31D1F3F0209}"/>
          </ac:spMkLst>
        </pc:spChg>
        <pc:spChg chg="add del">
          <ac:chgData name="Inmaculada Ramos" userId="1cab9fb8-9edb-48dc-ad60-75b6786f8819" providerId="ADAL" clId="{F6E5BE5E-8B27-4975-B3C4-E1241DD1A07A}" dt="2023-05-22T08:10:45.073" v="13" actId="26606"/>
          <ac:spMkLst>
            <pc:docMk/>
            <pc:sldMk cId="4206406909" sldId="336"/>
            <ac:spMk id="13" creationId="{AB8C311F-7253-4AED-9701-7FC0708C41C7}"/>
          </ac:spMkLst>
        </pc:spChg>
        <pc:spChg chg="add del">
          <ac:chgData name="Inmaculada Ramos" userId="1cab9fb8-9edb-48dc-ad60-75b6786f8819" providerId="ADAL" clId="{F6E5BE5E-8B27-4975-B3C4-E1241DD1A07A}" dt="2023-05-22T08:10:45.073" v="13" actId="26606"/>
          <ac:spMkLst>
            <pc:docMk/>
            <pc:sldMk cId="4206406909" sldId="336"/>
            <ac:spMk id="14" creationId="{A8D57A06-A426-446D-B02C-A2DC6B62E45E}"/>
          </ac:spMkLst>
        </pc:spChg>
        <pc:spChg chg="add del">
          <ac:chgData name="Inmaculada Ramos" userId="1cab9fb8-9edb-48dc-ad60-75b6786f8819" providerId="ADAL" clId="{F6E5BE5E-8B27-4975-B3C4-E1241DD1A07A}" dt="2023-05-22T08:10:45.073" v="13" actId="26606"/>
          <ac:spMkLst>
            <pc:docMk/>
            <pc:sldMk cId="4206406909" sldId="336"/>
            <ac:spMk id="15" creationId="{E2384209-CB15-4CDF-9D31-C44FD9A3F20D}"/>
          </ac:spMkLst>
        </pc:spChg>
        <pc:spChg chg="add del">
          <ac:chgData name="Inmaculada Ramos" userId="1cab9fb8-9edb-48dc-ad60-75b6786f8819" providerId="ADAL" clId="{F6E5BE5E-8B27-4975-B3C4-E1241DD1A07A}" dt="2023-05-22T08:10:48.664" v="15" actId="26606"/>
          <ac:spMkLst>
            <pc:docMk/>
            <pc:sldMk cId="4206406909" sldId="336"/>
            <ac:spMk id="17" creationId="{32BC26D8-82FB-445E-AA49-62A77D7C1EE0}"/>
          </ac:spMkLst>
        </pc:spChg>
        <pc:spChg chg="add del">
          <ac:chgData name="Inmaculada Ramos" userId="1cab9fb8-9edb-48dc-ad60-75b6786f8819" providerId="ADAL" clId="{F6E5BE5E-8B27-4975-B3C4-E1241DD1A07A}" dt="2023-05-22T08:10:48.664" v="15" actId="26606"/>
          <ac:spMkLst>
            <pc:docMk/>
            <pc:sldMk cId="4206406909" sldId="336"/>
            <ac:spMk id="18" creationId="{CB44330D-EA18-4254-AA95-EB49948539B8}"/>
          </ac:spMkLst>
        </pc:spChg>
        <pc:spChg chg="add del">
          <ac:chgData name="Inmaculada Ramos" userId="1cab9fb8-9edb-48dc-ad60-75b6786f8819" providerId="ADAL" clId="{F6E5BE5E-8B27-4975-B3C4-E1241DD1A07A}" dt="2023-05-22T08:10:58.516" v="17" actId="26606"/>
          <ac:spMkLst>
            <pc:docMk/>
            <pc:sldMk cId="4206406909" sldId="336"/>
            <ac:spMk id="20" creationId="{3B432D73-5C38-474F-AF96-A3228731BF36}"/>
          </ac:spMkLst>
        </pc:spChg>
        <pc:spChg chg="add">
          <ac:chgData name="Inmaculada Ramos" userId="1cab9fb8-9edb-48dc-ad60-75b6786f8819" providerId="ADAL" clId="{F6E5BE5E-8B27-4975-B3C4-E1241DD1A07A}" dt="2023-05-22T08:10:58.521" v="18" actId="26606"/>
          <ac:spMkLst>
            <pc:docMk/>
            <pc:sldMk cId="4206406909" sldId="336"/>
            <ac:spMk id="22" creationId="{32BC26D8-82FB-445E-AA49-62A77D7C1EE0}"/>
          </ac:spMkLst>
        </pc:spChg>
        <pc:spChg chg="add">
          <ac:chgData name="Inmaculada Ramos" userId="1cab9fb8-9edb-48dc-ad60-75b6786f8819" providerId="ADAL" clId="{F6E5BE5E-8B27-4975-B3C4-E1241DD1A07A}" dt="2023-05-22T08:10:58.521" v="18" actId="26606"/>
          <ac:spMkLst>
            <pc:docMk/>
            <pc:sldMk cId="4206406909" sldId="336"/>
            <ac:spMk id="23" creationId="{CB44330D-EA18-4254-AA95-EB49948539B8}"/>
          </ac:spMkLst>
        </pc:spChg>
        <pc:picChg chg="add mod">
          <ac:chgData name="Inmaculada Ramos" userId="1cab9fb8-9edb-48dc-ad60-75b6786f8819" providerId="ADAL" clId="{F6E5BE5E-8B27-4975-B3C4-E1241DD1A07A}" dt="2023-05-22T08:11:03.913" v="20" actId="14100"/>
          <ac:picMkLst>
            <pc:docMk/>
            <pc:sldMk cId="4206406909" sldId="336"/>
            <ac:picMk id="3" creationId="{1FCBB96E-9AF6-6A63-6BAF-0878E20E760E}"/>
          </ac:picMkLst>
        </pc:picChg>
      </pc:sldChg>
      <pc:sldChg chg="addSp delSp modSp new mod">
        <pc:chgData name="Inmaculada Ramos" userId="1cab9fb8-9edb-48dc-ad60-75b6786f8819" providerId="ADAL" clId="{F6E5BE5E-8B27-4975-B3C4-E1241DD1A07A}" dt="2023-05-22T08:16:30.885" v="60" actId="478"/>
        <pc:sldMkLst>
          <pc:docMk/>
          <pc:sldMk cId="2836703707" sldId="337"/>
        </pc:sldMkLst>
        <pc:picChg chg="add mod">
          <ac:chgData name="Inmaculada Ramos" userId="1cab9fb8-9edb-48dc-ad60-75b6786f8819" providerId="ADAL" clId="{F6E5BE5E-8B27-4975-B3C4-E1241DD1A07A}" dt="2023-05-22T08:15:54.467" v="56" actId="14100"/>
          <ac:picMkLst>
            <pc:docMk/>
            <pc:sldMk cId="2836703707" sldId="337"/>
            <ac:picMk id="3" creationId="{B10F9632-C4CF-B38C-B5E7-B96F594732DD}"/>
          </ac:picMkLst>
        </pc:picChg>
        <pc:picChg chg="add del mod">
          <ac:chgData name="Inmaculada Ramos" userId="1cab9fb8-9edb-48dc-ad60-75b6786f8819" providerId="ADAL" clId="{F6E5BE5E-8B27-4975-B3C4-E1241DD1A07A}" dt="2023-05-22T08:16:02.407" v="58" actId="478"/>
          <ac:picMkLst>
            <pc:docMk/>
            <pc:sldMk cId="2836703707" sldId="337"/>
            <ac:picMk id="4" creationId="{295ED95D-812E-65AC-C514-1F1F772E5B97}"/>
          </ac:picMkLst>
        </pc:picChg>
        <pc:picChg chg="add del mod">
          <ac:chgData name="Inmaculada Ramos" userId="1cab9fb8-9edb-48dc-ad60-75b6786f8819" providerId="ADAL" clId="{F6E5BE5E-8B27-4975-B3C4-E1241DD1A07A}" dt="2023-05-22T08:16:30.885" v="60" actId="478"/>
          <ac:picMkLst>
            <pc:docMk/>
            <pc:sldMk cId="2836703707" sldId="337"/>
            <ac:picMk id="5" creationId="{BB12AA2B-4143-402F-558D-9F79F7315D07}"/>
          </ac:picMkLst>
        </pc:picChg>
        <pc:picChg chg="add mod">
          <ac:chgData name="Inmaculada Ramos" userId="1cab9fb8-9edb-48dc-ad60-75b6786f8819" providerId="ADAL" clId="{F6E5BE5E-8B27-4975-B3C4-E1241DD1A07A}" dt="2023-05-22T08:15:46.932" v="55" actId="1036"/>
          <ac:picMkLst>
            <pc:docMk/>
            <pc:sldMk cId="2836703707" sldId="337"/>
            <ac:picMk id="6" creationId="{66AEFA07-7C9C-6DC8-5D43-E910DD638C0A}"/>
          </ac:picMkLst>
        </pc:picChg>
        <pc:picChg chg="add mod">
          <ac:chgData name="Inmaculada Ramos" userId="1cab9fb8-9edb-48dc-ad60-75b6786f8819" providerId="ADAL" clId="{F6E5BE5E-8B27-4975-B3C4-E1241DD1A07A}" dt="2023-05-22T08:15:46.932" v="55" actId="1036"/>
          <ac:picMkLst>
            <pc:docMk/>
            <pc:sldMk cId="2836703707" sldId="337"/>
            <ac:picMk id="7" creationId="{1B07777E-3BFF-5520-54CD-F479D110EDB5}"/>
          </ac:picMkLst>
        </pc:picChg>
      </pc:sldChg>
      <pc:sldChg chg="addSp delSp modSp add del mod">
        <pc:chgData name="Inmaculada Ramos" userId="1cab9fb8-9edb-48dc-ad60-75b6786f8819" providerId="ADAL" clId="{F6E5BE5E-8B27-4975-B3C4-E1241DD1A07A}" dt="2023-05-22T08:21:47.986" v="84" actId="47"/>
        <pc:sldMkLst>
          <pc:docMk/>
          <pc:sldMk cId="1671064448" sldId="338"/>
        </pc:sldMkLst>
        <pc:picChg chg="add del mod">
          <ac:chgData name="Inmaculada Ramos" userId="1cab9fb8-9edb-48dc-ad60-75b6786f8819" providerId="ADAL" clId="{F6E5BE5E-8B27-4975-B3C4-E1241DD1A07A}" dt="2023-05-22T08:21:37.039" v="82"/>
          <ac:picMkLst>
            <pc:docMk/>
            <pc:sldMk cId="1671064448" sldId="338"/>
            <ac:picMk id="2" creationId="{CBC68769-5575-4D28-FB14-0CEA152B286E}"/>
          </ac:picMkLst>
        </pc:picChg>
        <pc:picChg chg="del">
          <ac:chgData name="Inmaculada Ramos" userId="1cab9fb8-9edb-48dc-ad60-75b6786f8819" providerId="ADAL" clId="{F6E5BE5E-8B27-4975-B3C4-E1241DD1A07A}" dt="2023-05-22T08:21:04.531" v="79" actId="478"/>
          <ac:picMkLst>
            <pc:docMk/>
            <pc:sldMk cId="1671064448" sldId="338"/>
            <ac:picMk id="3" creationId="{E14827DF-C481-7242-7EE9-9AE7198DFF0B}"/>
          </ac:picMkLst>
        </pc:picChg>
      </pc:sldChg>
      <pc:sldChg chg="add">
        <pc:chgData name="Inmaculada Ramos" userId="1cab9fb8-9edb-48dc-ad60-75b6786f8819" providerId="ADAL" clId="{F6E5BE5E-8B27-4975-B3C4-E1241DD1A07A}" dt="2023-05-22T08:28:46.111" v="89"/>
        <pc:sldMkLst>
          <pc:docMk/>
          <pc:sldMk cId="3279759769" sldId="338"/>
        </pc:sldMkLst>
      </pc:sldChg>
      <pc:sldChg chg="addSp delSp modSp add mod">
        <pc:chgData name="Inmaculada Ramos" userId="1cab9fb8-9edb-48dc-ad60-75b6786f8819" providerId="ADAL" clId="{F6E5BE5E-8B27-4975-B3C4-E1241DD1A07A}" dt="2023-05-22T08:34:15.940" v="149" actId="14100"/>
        <pc:sldMkLst>
          <pc:docMk/>
          <pc:sldMk cId="3626230198" sldId="339"/>
        </pc:sldMkLst>
        <pc:spChg chg="add del mod">
          <ac:chgData name="Inmaculada Ramos" userId="1cab9fb8-9edb-48dc-ad60-75b6786f8819" providerId="ADAL" clId="{F6E5BE5E-8B27-4975-B3C4-E1241DD1A07A}" dt="2023-05-22T08:32:31.340" v="116"/>
          <ac:spMkLst>
            <pc:docMk/>
            <pc:sldMk cId="3626230198" sldId="339"/>
            <ac:spMk id="7" creationId="{F10F59B9-301B-CB66-96D3-682F4293A421}"/>
          </ac:spMkLst>
        </pc:spChg>
        <pc:spChg chg="add del">
          <ac:chgData name="Inmaculada Ramos" userId="1cab9fb8-9edb-48dc-ad60-75b6786f8819" providerId="ADAL" clId="{F6E5BE5E-8B27-4975-B3C4-E1241DD1A07A}" dt="2023-05-22T08:31:22.431" v="107" actId="26606"/>
          <ac:spMkLst>
            <pc:docMk/>
            <pc:sldMk cId="3626230198" sldId="339"/>
            <ac:spMk id="35" creationId="{32BC26D8-82FB-445E-AA49-62A77D7C1EE0}"/>
          </ac:spMkLst>
        </pc:spChg>
        <pc:spChg chg="add del">
          <ac:chgData name="Inmaculada Ramos" userId="1cab9fb8-9edb-48dc-ad60-75b6786f8819" providerId="ADAL" clId="{F6E5BE5E-8B27-4975-B3C4-E1241DD1A07A}" dt="2023-05-22T08:31:22.431" v="107" actId="26606"/>
          <ac:spMkLst>
            <pc:docMk/>
            <pc:sldMk cId="3626230198" sldId="339"/>
            <ac:spMk id="37" creationId="{CB44330D-EA18-4254-AA95-EB49948539B8}"/>
          </ac:spMkLst>
        </pc:spChg>
        <pc:spChg chg="add del">
          <ac:chgData name="Inmaculada Ramos" userId="1cab9fb8-9edb-48dc-ad60-75b6786f8819" providerId="ADAL" clId="{F6E5BE5E-8B27-4975-B3C4-E1241DD1A07A}" dt="2023-05-22T08:31:07.067" v="105" actId="26606"/>
          <ac:spMkLst>
            <pc:docMk/>
            <pc:sldMk cId="3626230198" sldId="339"/>
            <ac:spMk id="42" creationId="{0205D939-00C4-4F2E-9797-3170DD040D90}"/>
          </ac:spMkLst>
        </pc:spChg>
        <pc:spChg chg="add del">
          <ac:chgData name="Inmaculada Ramos" userId="1cab9fb8-9edb-48dc-ad60-75b6786f8819" providerId="ADAL" clId="{F6E5BE5E-8B27-4975-B3C4-E1241DD1A07A}" dt="2023-05-22T08:31:07.067" v="105" actId="26606"/>
          <ac:spMkLst>
            <pc:docMk/>
            <pc:sldMk cId="3626230198" sldId="339"/>
            <ac:spMk id="44" creationId="{38EE4E44-1403-472B-8C01-D354CB8F5AE7}"/>
          </ac:spMkLst>
        </pc:spChg>
        <pc:spChg chg="add del">
          <ac:chgData name="Inmaculada Ramos" userId="1cab9fb8-9edb-48dc-ad60-75b6786f8819" providerId="ADAL" clId="{F6E5BE5E-8B27-4975-B3C4-E1241DD1A07A}" dt="2023-05-22T08:31:07.067" v="105" actId="26606"/>
          <ac:spMkLst>
            <pc:docMk/>
            <pc:sldMk cId="3626230198" sldId="339"/>
            <ac:spMk id="46" creationId="{583CCE40-4C5F-42D3-86D9-7892AD1E98E3}"/>
          </ac:spMkLst>
        </pc:spChg>
        <pc:spChg chg="add del">
          <ac:chgData name="Inmaculada Ramos" userId="1cab9fb8-9edb-48dc-ad60-75b6786f8819" providerId="ADAL" clId="{F6E5BE5E-8B27-4975-B3C4-E1241DD1A07A}" dt="2023-05-22T08:31:22.431" v="107" actId="26606"/>
          <ac:spMkLst>
            <pc:docMk/>
            <pc:sldMk cId="3626230198" sldId="339"/>
            <ac:spMk id="48" creationId="{83BCB34A-2F40-4F41-8488-A134C1C155B7}"/>
          </ac:spMkLst>
        </pc:spChg>
        <pc:spChg chg="add del">
          <ac:chgData name="Inmaculada Ramos" userId="1cab9fb8-9edb-48dc-ad60-75b6786f8819" providerId="ADAL" clId="{F6E5BE5E-8B27-4975-B3C4-E1241DD1A07A}" dt="2023-05-22T08:31:22.431" v="107" actId="26606"/>
          <ac:spMkLst>
            <pc:docMk/>
            <pc:sldMk cId="3626230198" sldId="339"/>
            <ac:spMk id="49" creationId="{A169D286-F4D7-4C8B-A6BD-D05384C7F1D8}"/>
          </ac:spMkLst>
        </pc:spChg>
        <pc:spChg chg="add del">
          <ac:chgData name="Inmaculada Ramos" userId="1cab9fb8-9edb-48dc-ad60-75b6786f8819" providerId="ADAL" clId="{F6E5BE5E-8B27-4975-B3C4-E1241DD1A07A}" dt="2023-05-22T08:31:22.431" v="107" actId="26606"/>
          <ac:spMkLst>
            <pc:docMk/>
            <pc:sldMk cId="3626230198" sldId="339"/>
            <ac:spMk id="50" creationId="{F78382DC-4207-465E-B379-1E16448AA222}"/>
          </ac:spMkLst>
        </pc:spChg>
        <pc:spChg chg="add del">
          <ac:chgData name="Inmaculada Ramos" userId="1cab9fb8-9edb-48dc-ad60-75b6786f8819" providerId="ADAL" clId="{F6E5BE5E-8B27-4975-B3C4-E1241DD1A07A}" dt="2023-05-22T08:31:22.431" v="107" actId="26606"/>
          <ac:spMkLst>
            <pc:docMk/>
            <pc:sldMk cId="3626230198" sldId="339"/>
            <ac:spMk id="51" creationId="{39E8235E-135E-4261-8F54-2B316E493C42}"/>
          </ac:spMkLst>
        </pc:spChg>
        <pc:spChg chg="add del">
          <ac:chgData name="Inmaculada Ramos" userId="1cab9fb8-9edb-48dc-ad60-75b6786f8819" providerId="ADAL" clId="{F6E5BE5E-8B27-4975-B3C4-E1241DD1A07A}" dt="2023-05-22T08:31:22.431" v="107" actId="26606"/>
          <ac:spMkLst>
            <pc:docMk/>
            <pc:sldMk cId="3626230198" sldId="339"/>
            <ac:spMk id="52" creationId="{D4ED8EC3-4D57-4620-93CE-4E6661F09A3E}"/>
          </ac:spMkLst>
        </pc:spChg>
        <pc:picChg chg="del">
          <ac:chgData name="Inmaculada Ramos" userId="1cab9fb8-9edb-48dc-ad60-75b6786f8819" providerId="ADAL" clId="{F6E5BE5E-8B27-4975-B3C4-E1241DD1A07A}" dt="2023-05-22T08:29:14.972" v="95" actId="478"/>
          <ac:picMkLst>
            <pc:docMk/>
            <pc:sldMk cId="3626230198" sldId="339"/>
            <ac:picMk id="3" creationId="{33F3E8E2-71DC-6FD1-09FD-B1754E3189ED}"/>
          </ac:picMkLst>
        </pc:picChg>
        <pc:picChg chg="add mod ord">
          <ac:chgData name="Inmaculada Ramos" userId="1cab9fb8-9edb-48dc-ad60-75b6786f8819" providerId="ADAL" clId="{F6E5BE5E-8B27-4975-B3C4-E1241DD1A07A}" dt="2023-05-22T08:31:22.431" v="107" actId="26606"/>
          <ac:picMkLst>
            <pc:docMk/>
            <pc:sldMk cId="3626230198" sldId="339"/>
            <ac:picMk id="4" creationId="{460229F9-8F9A-EC1B-2E49-E48B55DDCE91}"/>
          </ac:picMkLst>
        </pc:picChg>
        <pc:picChg chg="add del mod">
          <ac:chgData name="Inmaculada Ramos" userId="1cab9fb8-9edb-48dc-ad60-75b6786f8819" providerId="ADAL" clId="{F6E5BE5E-8B27-4975-B3C4-E1241DD1A07A}" dt="2023-05-22T08:32:31.340" v="114" actId="478"/>
          <ac:picMkLst>
            <pc:docMk/>
            <pc:sldMk cId="3626230198" sldId="339"/>
            <ac:picMk id="6" creationId="{5750FC5F-D270-8093-6A69-EAF08A29123B}"/>
          </ac:picMkLst>
        </pc:picChg>
        <pc:picChg chg="add del mod">
          <ac:chgData name="Inmaculada Ramos" userId="1cab9fb8-9edb-48dc-ad60-75b6786f8819" providerId="ADAL" clId="{F6E5BE5E-8B27-4975-B3C4-E1241DD1A07A}" dt="2023-05-22T08:33:29.484" v="130" actId="478"/>
          <ac:picMkLst>
            <pc:docMk/>
            <pc:sldMk cId="3626230198" sldId="339"/>
            <ac:picMk id="9" creationId="{FD7EDD72-CE5B-C371-9258-F52327F58E9B}"/>
          </ac:picMkLst>
        </pc:picChg>
        <pc:picChg chg="add mod">
          <ac:chgData name="Inmaculada Ramos" userId="1cab9fb8-9edb-48dc-ad60-75b6786f8819" providerId="ADAL" clId="{F6E5BE5E-8B27-4975-B3C4-E1241DD1A07A}" dt="2023-05-22T08:34:15.940" v="149" actId="14100"/>
          <ac:picMkLst>
            <pc:docMk/>
            <pc:sldMk cId="3626230198" sldId="339"/>
            <ac:picMk id="11" creationId="{D791EDB0-C4D8-7CAD-DE8A-CBAB19CBAF3D}"/>
          </ac:picMkLst>
        </pc:picChg>
      </pc:sldChg>
      <pc:sldChg chg="addSp modSp new mod setBg">
        <pc:chgData name="Inmaculada Ramos" userId="1cab9fb8-9edb-48dc-ad60-75b6786f8819" providerId="ADAL" clId="{F6E5BE5E-8B27-4975-B3C4-E1241DD1A07A}" dt="2023-05-22T08:38:25.097" v="165" actId="26606"/>
        <pc:sldMkLst>
          <pc:docMk/>
          <pc:sldMk cId="1344317395" sldId="340"/>
        </pc:sldMkLst>
        <pc:spChg chg="add">
          <ac:chgData name="Inmaculada Ramos" userId="1cab9fb8-9edb-48dc-ad60-75b6786f8819" providerId="ADAL" clId="{F6E5BE5E-8B27-4975-B3C4-E1241DD1A07A}" dt="2023-05-22T08:38:25.097" v="165" actId="26606"/>
          <ac:spMkLst>
            <pc:docMk/>
            <pc:sldMk cId="1344317395" sldId="340"/>
            <ac:spMk id="8" creationId="{AB8C311F-7253-4AED-9701-7FC0708C41C7}"/>
          </ac:spMkLst>
        </pc:spChg>
        <pc:spChg chg="add">
          <ac:chgData name="Inmaculada Ramos" userId="1cab9fb8-9edb-48dc-ad60-75b6786f8819" providerId="ADAL" clId="{F6E5BE5E-8B27-4975-B3C4-E1241DD1A07A}" dt="2023-05-22T08:38:25.097" v="165" actId="26606"/>
          <ac:spMkLst>
            <pc:docMk/>
            <pc:sldMk cId="1344317395" sldId="340"/>
            <ac:spMk id="10" creationId="{E2384209-CB15-4CDF-9D31-C44FD9A3F20D}"/>
          </ac:spMkLst>
        </pc:spChg>
        <pc:spChg chg="add">
          <ac:chgData name="Inmaculada Ramos" userId="1cab9fb8-9edb-48dc-ad60-75b6786f8819" providerId="ADAL" clId="{F6E5BE5E-8B27-4975-B3C4-E1241DD1A07A}" dt="2023-05-22T08:38:25.097" v="165" actId="26606"/>
          <ac:spMkLst>
            <pc:docMk/>
            <pc:sldMk cId="1344317395" sldId="340"/>
            <ac:spMk id="12" creationId="{2633B3B5-CC90-43F0-8714-D31D1F3F0209}"/>
          </ac:spMkLst>
        </pc:spChg>
        <pc:spChg chg="add">
          <ac:chgData name="Inmaculada Ramos" userId="1cab9fb8-9edb-48dc-ad60-75b6786f8819" providerId="ADAL" clId="{F6E5BE5E-8B27-4975-B3C4-E1241DD1A07A}" dt="2023-05-22T08:38:25.097" v="165" actId="26606"/>
          <ac:spMkLst>
            <pc:docMk/>
            <pc:sldMk cId="1344317395" sldId="340"/>
            <ac:spMk id="14" creationId="{A8D57A06-A426-446D-B02C-A2DC6B62E45E}"/>
          </ac:spMkLst>
        </pc:spChg>
        <pc:picChg chg="add mod">
          <ac:chgData name="Inmaculada Ramos" userId="1cab9fb8-9edb-48dc-ad60-75b6786f8819" providerId="ADAL" clId="{F6E5BE5E-8B27-4975-B3C4-E1241DD1A07A}" dt="2023-05-22T08:38:25.097" v="165" actId="26606"/>
          <ac:picMkLst>
            <pc:docMk/>
            <pc:sldMk cId="1344317395" sldId="340"/>
            <ac:picMk id="3" creationId="{C3B793CD-41B2-0F77-65BE-F57135CC2334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="" xmlns:a16="http://schemas.microsoft.com/office/drawing/2014/main" id="{61712A13-5AF2-3549-BD0C-D300C4B042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4A69E62D-EF4A-B342-ABC3-581BE7BEC1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213B5-8AAF-E54F-B633-2B3D56386648}" type="datetimeFigureOut">
              <a:rPr lang="es-ES" smtClean="0"/>
              <a:t>25/05/2023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F4A7BADE-6548-E544-9160-2BF7A232395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4F631919-B64A-8D45-AE1F-07BDE885B74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CCE27A-453B-9C42-B453-F7F85699736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2043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501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E85CF-4433-B64C-BFCE-64E8214891E0}" type="datetimeFigureOut">
              <a:rPr lang="es-ES" smtClean="0"/>
              <a:t>25/05/2023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2"/>
            <a:ext cx="5486400" cy="360044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4685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5010" y="8684685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2C7461-6A63-D94D-9ABA-6C4CDE82E48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2046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2C7461-6A63-D94D-9ABA-6C4CDE82E487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9987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2C7461-6A63-D94D-9ABA-6C4CDE82E487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6688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2C7461-6A63-D94D-9ABA-6C4CDE82E487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3109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2C7461-6A63-D94D-9ABA-6C4CDE82E487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4123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2C7461-6A63-D94D-9ABA-6C4CDE82E487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1396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E4A9607-3D51-2B4A-828D-8BDF7C69B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6219"/>
            <a:ext cx="10515600" cy="1325563"/>
          </a:xfrm>
        </p:spPr>
        <p:txBody>
          <a:bodyPr>
            <a:noAutofit/>
          </a:bodyPr>
          <a:lstStyle>
            <a:lvl1pPr>
              <a:defRPr sz="7000" baseline="0">
                <a:solidFill>
                  <a:schemeClr val="accent2"/>
                </a:solidFill>
              </a:defRPr>
            </a:lvl1pPr>
          </a:lstStyle>
          <a:p>
            <a:r>
              <a:rPr lang="es-ES" dirty="0"/>
              <a:t>Portada</a:t>
            </a:r>
          </a:p>
        </p:txBody>
      </p:sp>
      <p:sp>
        <p:nvSpPr>
          <p:cNvPr id="9" name="Triángulo 7">
            <a:extLst>
              <a:ext uri="{FF2B5EF4-FFF2-40B4-BE49-F238E27FC236}">
                <a16:creationId xmlns="" xmlns:a16="http://schemas.microsoft.com/office/drawing/2014/main" id="{7BDEC743-7BC7-C14C-8D8C-6D45ABEF8E1A}"/>
              </a:ext>
            </a:extLst>
          </p:cNvPr>
          <p:cNvSpPr/>
          <p:nvPr userDrawn="1"/>
        </p:nvSpPr>
        <p:spPr>
          <a:xfrm rot="5400000">
            <a:off x="9804661" y="4470661"/>
            <a:ext cx="1677692" cy="3096986"/>
          </a:xfrm>
          <a:custGeom>
            <a:avLst/>
            <a:gdLst>
              <a:gd name="connsiteX0" fmla="*/ 0 w 12192000"/>
              <a:gd name="connsiteY0" fmla="*/ 347760 h 347760"/>
              <a:gd name="connsiteX1" fmla="*/ 6143671 w 12192000"/>
              <a:gd name="connsiteY1" fmla="*/ 0 h 347760"/>
              <a:gd name="connsiteX2" fmla="*/ 12192000 w 12192000"/>
              <a:gd name="connsiteY2" fmla="*/ 347760 h 347760"/>
              <a:gd name="connsiteX3" fmla="*/ 0 w 12192000"/>
              <a:gd name="connsiteY3" fmla="*/ 347760 h 347760"/>
              <a:gd name="connsiteX0" fmla="*/ 0 w 12207902"/>
              <a:gd name="connsiteY0" fmla="*/ 347760 h 3854285"/>
              <a:gd name="connsiteX1" fmla="*/ 6143671 w 12207902"/>
              <a:gd name="connsiteY1" fmla="*/ 0 h 3854285"/>
              <a:gd name="connsiteX2" fmla="*/ 12207902 w 12207902"/>
              <a:gd name="connsiteY2" fmla="*/ 3854285 h 3854285"/>
              <a:gd name="connsiteX3" fmla="*/ 0 w 12207902"/>
              <a:gd name="connsiteY3" fmla="*/ 347760 h 3854285"/>
              <a:gd name="connsiteX0" fmla="*/ 0 w 12207902"/>
              <a:gd name="connsiteY0" fmla="*/ 2939885 h 6446410"/>
              <a:gd name="connsiteX1" fmla="*/ 12186662 w 12207902"/>
              <a:gd name="connsiteY1" fmla="*/ 0 h 6446410"/>
              <a:gd name="connsiteX2" fmla="*/ 12207902 w 12207902"/>
              <a:gd name="connsiteY2" fmla="*/ 6446410 h 6446410"/>
              <a:gd name="connsiteX3" fmla="*/ 0 w 12207902"/>
              <a:gd name="connsiteY3" fmla="*/ 2939885 h 6446410"/>
              <a:gd name="connsiteX0" fmla="*/ 0 w 3493272"/>
              <a:gd name="connsiteY0" fmla="*/ 0 h 6448508"/>
              <a:gd name="connsiteX1" fmla="*/ 3472032 w 3493272"/>
              <a:gd name="connsiteY1" fmla="*/ 2098 h 6448508"/>
              <a:gd name="connsiteX2" fmla="*/ 3493272 w 3493272"/>
              <a:gd name="connsiteY2" fmla="*/ 6448508 h 6448508"/>
              <a:gd name="connsiteX3" fmla="*/ 0 w 3493272"/>
              <a:gd name="connsiteY3" fmla="*/ 0 h 6448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3272" h="6448508">
                <a:moveTo>
                  <a:pt x="0" y="0"/>
                </a:moveTo>
                <a:lnTo>
                  <a:pt x="3472032" y="2098"/>
                </a:lnTo>
                <a:lnTo>
                  <a:pt x="3493272" y="6448508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101600" dir="21540000" sx="103000" sy="103000" algn="ctr" rotWithShape="0">
              <a:schemeClr val="tx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9B415D39-6D6C-AA48-8ACE-13CC672618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41000" y="5715000"/>
            <a:ext cx="1651000" cy="1143000"/>
          </a:xfrm>
          <a:prstGeom prst="rect">
            <a:avLst/>
          </a:prstGeom>
        </p:spPr>
      </p:pic>
      <p:sp>
        <p:nvSpPr>
          <p:cNvPr id="11" name="Triángulo 7">
            <a:extLst>
              <a:ext uri="{FF2B5EF4-FFF2-40B4-BE49-F238E27FC236}">
                <a16:creationId xmlns="" xmlns:a16="http://schemas.microsoft.com/office/drawing/2014/main" id="{AA20BC45-FB85-7244-9A57-67460E253F4D}"/>
              </a:ext>
            </a:extLst>
          </p:cNvPr>
          <p:cNvSpPr/>
          <p:nvPr userDrawn="1"/>
        </p:nvSpPr>
        <p:spPr>
          <a:xfrm rot="10800000">
            <a:off x="-15902" y="411377"/>
            <a:ext cx="3493272" cy="6448508"/>
          </a:xfrm>
          <a:custGeom>
            <a:avLst/>
            <a:gdLst>
              <a:gd name="connsiteX0" fmla="*/ 0 w 12192000"/>
              <a:gd name="connsiteY0" fmla="*/ 347760 h 347760"/>
              <a:gd name="connsiteX1" fmla="*/ 6143671 w 12192000"/>
              <a:gd name="connsiteY1" fmla="*/ 0 h 347760"/>
              <a:gd name="connsiteX2" fmla="*/ 12192000 w 12192000"/>
              <a:gd name="connsiteY2" fmla="*/ 347760 h 347760"/>
              <a:gd name="connsiteX3" fmla="*/ 0 w 12192000"/>
              <a:gd name="connsiteY3" fmla="*/ 347760 h 347760"/>
              <a:gd name="connsiteX0" fmla="*/ 0 w 12207902"/>
              <a:gd name="connsiteY0" fmla="*/ 347760 h 3854285"/>
              <a:gd name="connsiteX1" fmla="*/ 6143671 w 12207902"/>
              <a:gd name="connsiteY1" fmla="*/ 0 h 3854285"/>
              <a:gd name="connsiteX2" fmla="*/ 12207902 w 12207902"/>
              <a:gd name="connsiteY2" fmla="*/ 3854285 h 3854285"/>
              <a:gd name="connsiteX3" fmla="*/ 0 w 12207902"/>
              <a:gd name="connsiteY3" fmla="*/ 347760 h 3854285"/>
              <a:gd name="connsiteX0" fmla="*/ 0 w 12207902"/>
              <a:gd name="connsiteY0" fmla="*/ 2939885 h 6446410"/>
              <a:gd name="connsiteX1" fmla="*/ 12186662 w 12207902"/>
              <a:gd name="connsiteY1" fmla="*/ 0 h 6446410"/>
              <a:gd name="connsiteX2" fmla="*/ 12207902 w 12207902"/>
              <a:gd name="connsiteY2" fmla="*/ 6446410 h 6446410"/>
              <a:gd name="connsiteX3" fmla="*/ 0 w 12207902"/>
              <a:gd name="connsiteY3" fmla="*/ 2939885 h 6446410"/>
              <a:gd name="connsiteX0" fmla="*/ 0 w 3493272"/>
              <a:gd name="connsiteY0" fmla="*/ 0 h 6448508"/>
              <a:gd name="connsiteX1" fmla="*/ 3472032 w 3493272"/>
              <a:gd name="connsiteY1" fmla="*/ 2098 h 6448508"/>
              <a:gd name="connsiteX2" fmla="*/ 3493272 w 3493272"/>
              <a:gd name="connsiteY2" fmla="*/ 6448508 h 6448508"/>
              <a:gd name="connsiteX3" fmla="*/ 0 w 3493272"/>
              <a:gd name="connsiteY3" fmla="*/ 0 h 6448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3272" h="6448508">
                <a:moveTo>
                  <a:pt x="0" y="0"/>
                </a:moveTo>
                <a:lnTo>
                  <a:pt x="3472032" y="2098"/>
                </a:lnTo>
                <a:lnTo>
                  <a:pt x="3493272" y="6448508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101600" dist="50800" dir="21540000" sx="105000" sy="105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="" xmlns:a16="http://schemas.microsoft.com/office/drawing/2014/main" id="{194884F9-E21E-9E46-AEDA-D70DE3EDF5C7}"/>
              </a:ext>
            </a:extLst>
          </p:cNvPr>
          <p:cNvSpPr/>
          <p:nvPr userDrawn="1"/>
        </p:nvSpPr>
        <p:spPr>
          <a:xfrm>
            <a:off x="6972301" y="658069"/>
            <a:ext cx="620486" cy="62048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lipse 13">
            <a:extLst>
              <a:ext uri="{FF2B5EF4-FFF2-40B4-BE49-F238E27FC236}">
                <a16:creationId xmlns="" xmlns:a16="http://schemas.microsoft.com/office/drawing/2014/main" id="{D3A44AFC-6D0C-2347-9CE1-CCBF7D235E37}"/>
              </a:ext>
            </a:extLst>
          </p:cNvPr>
          <p:cNvSpPr/>
          <p:nvPr userDrawn="1"/>
        </p:nvSpPr>
        <p:spPr>
          <a:xfrm>
            <a:off x="9709417" y="656518"/>
            <a:ext cx="1021176" cy="102117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="" xmlns:a16="http://schemas.microsoft.com/office/drawing/2014/main" id="{B43D948B-B142-594A-AD96-FA6B799D7B6F}"/>
              </a:ext>
            </a:extLst>
          </p:cNvPr>
          <p:cNvSpPr/>
          <p:nvPr userDrawn="1"/>
        </p:nvSpPr>
        <p:spPr>
          <a:xfrm>
            <a:off x="8474528" y="1712144"/>
            <a:ext cx="620486" cy="62048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8706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Columnas de Texto+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ángulo 10">
            <a:extLst>
              <a:ext uri="{FF2B5EF4-FFF2-40B4-BE49-F238E27FC236}">
                <a16:creationId xmlns="" xmlns:a16="http://schemas.microsoft.com/office/drawing/2014/main" id="{6722AC49-A730-8B41-A677-AE03BD11961A}"/>
              </a:ext>
            </a:extLst>
          </p:cNvPr>
          <p:cNvSpPr/>
          <p:nvPr userDrawn="1"/>
        </p:nvSpPr>
        <p:spPr>
          <a:xfrm rot="10800000">
            <a:off x="0" y="1051668"/>
            <a:ext cx="12192000" cy="347760"/>
          </a:xfrm>
          <a:prstGeom prst="triangle">
            <a:avLst>
              <a:gd name="adj" fmla="val 50391"/>
            </a:avLst>
          </a:prstGeom>
          <a:solidFill>
            <a:srgbClr val="F4E6F6"/>
          </a:solidFill>
          <a:ln>
            <a:noFill/>
          </a:ln>
          <a:effectLst>
            <a:outerShdw blurRad="101600" dir="5400000" sx="110000" sy="110000" algn="ctr" rotWithShape="0">
              <a:schemeClr val="accent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="" xmlns:a16="http://schemas.microsoft.com/office/drawing/2014/main" id="{045D68AC-EA80-6B40-BF3A-7424097A32FE}"/>
              </a:ext>
            </a:extLst>
          </p:cNvPr>
          <p:cNvSpPr/>
          <p:nvPr userDrawn="1"/>
        </p:nvSpPr>
        <p:spPr>
          <a:xfrm>
            <a:off x="0" y="0"/>
            <a:ext cx="12192000" cy="1051667"/>
          </a:xfrm>
          <a:prstGeom prst="rect">
            <a:avLst/>
          </a:prstGeom>
          <a:solidFill>
            <a:srgbClr val="F4E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Título 4">
            <a:extLst>
              <a:ext uri="{FF2B5EF4-FFF2-40B4-BE49-F238E27FC236}">
                <a16:creationId xmlns="" xmlns:a16="http://schemas.microsoft.com/office/drawing/2014/main" id="{94293C94-22A2-0647-883C-00F3E7D82E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3714" y="365126"/>
            <a:ext cx="7081157" cy="794204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8" name="Marcador de texto 13">
            <a:extLst>
              <a:ext uri="{FF2B5EF4-FFF2-40B4-BE49-F238E27FC236}">
                <a16:creationId xmlns="" xmlns:a16="http://schemas.microsoft.com/office/drawing/2014/main" id="{A0271C17-EFB0-AE40-8D46-0F9A96C2E7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8125" y="1807028"/>
            <a:ext cx="5053012" cy="4161065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tx2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5" name="Marcador de texto 13">
            <a:extLst>
              <a:ext uri="{FF2B5EF4-FFF2-40B4-BE49-F238E27FC236}">
                <a16:creationId xmlns="" xmlns:a16="http://schemas.microsoft.com/office/drawing/2014/main" id="{0D3A057F-A892-D941-B7EC-5ED0EA17CD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8953" y="1807028"/>
            <a:ext cx="5053012" cy="4161065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tx2"/>
                </a:solidFill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24165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+Imagen+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riángulo 12">
            <a:extLst>
              <a:ext uri="{FF2B5EF4-FFF2-40B4-BE49-F238E27FC236}">
                <a16:creationId xmlns="" xmlns:a16="http://schemas.microsoft.com/office/drawing/2014/main" id="{F816E1AF-2763-2E46-8433-938679C19266}"/>
              </a:ext>
            </a:extLst>
          </p:cNvPr>
          <p:cNvSpPr/>
          <p:nvPr userDrawn="1"/>
        </p:nvSpPr>
        <p:spPr>
          <a:xfrm rot="10800000">
            <a:off x="0" y="1051668"/>
            <a:ext cx="12192000" cy="347760"/>
          </a:xfrm>
          <a:prstGeom prst="triangle">
            <a:avLst>
              <a:gd name="adj" fmla="val 50391"/>
            </a:avLst>
          </a:prstGeom>
          <a:solidFill>
            <a:srgbClr val="F4E6F6"/>
          </a:solidFill>
          <a:ln>
            <a:noFill/>
          </a:ln>
          <a:effectLst>
            <a:outerShdw blurRad="101600" dir="5400000" sx="110000" sy="110000" algn="ctr" rotWithShape="0">
              <a:schemeClr val="accent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="" xmlns:a16="http://schemas.microsoft.com/office/drawing/2014/main" id="{C6CC88F8-CA47-3C4E-B1C4-E203F91D1250}"/>
              </a:ext>
            </a:extLst>
          </p:cNvPr>
          <p:cNvSpPr/>
          <p:nvPr userDrawn="1"/>
        </p:nvSpPr>
        <p:spPr>
          <a:xfrm>
            <a:off x="0" y="0"/>
            <a:ext cx="12192000" cy="1051667"/>
          </a:xfrm>
          <a:prstGeom prst="rect">
            <a:avLst/>
          </a:prstGeom>
          <a:solidFill>
            <a:srgbClr val="F4E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Título 4">
            <a:extLst>
              <a:ext uri="{FF2B5EF4-FFF2-40B4-BE49-F238E27FC236}">
                <a16:creationId xmlns="" xmlns:a16="http://schemas.microsoft.com/office/drawing/2014/main" id="{94293C94-22A2-0647-883C-00F3E7D82E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3714" y="365126"/>
            <a:ext cx="7081157" cy="794204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8" name="Marcador de texto 13">
            <a:extLst>
              <a:ext uri="{FF2B5EF4-FFF2-40B4-BE49-F238E27FC236}">
                <a16:creationId xmlns="" xmlns:a16="http://schemas.microsoft.com/office/drawing/2014/main" id="{A0271C17-EFB0-AE40-8D46-0F9A96C2E7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8125" y="1807028"/>
            <a:ext cx="5053012" cy="4161065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tx2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9" name="Marcador de posición de imagen 2">
            <a:extLst>
              <a:ext uri="{FF2B5EF4-FFF2-40B4-BE49-F238E27FC236}">
                <a16:creationId xmlns="" xmlns:a16="http://schemas.microsoft.com/office/drawing/2014/main" id="{EC268AEB-4E25-E94A-A227-FDFD1B4DF3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59525" y="1806575"/>
            <a:ext cx="5062538" cy="4160838"/>
          </a:xfrm>
        </p:spPr>
        <p:txBody>
          <a:bodyPr/>
          <a:lstStyle>
            <a:lvl1pPr algn="ctr">
              <a:defRPr/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0471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+Imagen+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2">
            <a:extLst>
              <a:ext uri="{FF2B5EF4-FFF2-40B4-BE49-F238E27FC236}">
                <a16:creationId xmlns="" xmlns:a16="http://schemas.microsoft.com/office/drawing/2014/main" id="{EC268AEB-4E25-E94A-A227-FDFD1B4DF3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0468" y="1806348"/>
            <a:ext cx="5062538" cy="4160838"/>
          </a:xfrm>
        </p:spPr>
        <p:txBody>
          <a:bodyPr/>
          <a:lstStyle/>
          <a:p>
            <a:endParaRPr lang="es-ES"/>
          </a:p>
        </p:txBody>
      </p:sp>
      <p:sp>
        <p:nvSpPr>
          <p:cNvPr id="13" name="Triángulo 12">
            <a:extLst>
              <a:ext uri="{FF2B5EF4-FFF2-40B4-BE49-F238E27FC236}">
                <a16:creationId xmlns="" xmlns:a16="http://schemas.microsoft.com/office/drawing/2014/main" id="{F816E1AF-2763-2E46-8433-938679C19266}"/>
              </a:ext>
            </a:extLst>
          </p:cNvPr>
          <p:cNvSpPr/>
          <p:nvPr userDrawn="1"/>
        </p:nvSpPr>
        <p:spPr>
          <a:xfrm rot="10800000">
            <a:off x="0" y="1051668"/>
            <a:ext cx="12192000" cy="347760"/>
          </a:xfrm>
          <a:prstGeom prst="triangle">
            <a:avLst>
              <a:gd name="adj" fmla="val 50391"/>
            </a:avLst>
          </a:prstGeom>
          <a:solidFill>
            <a:srgbClr val="F4E6F6"/>
          </a:solidFill>
          <a:ln>
            <a:noFill/>
          </a:ln>
          <a:effectLst>
            <a:outerShdw blurRad="101600" dir="5400000" sx="110000" sy="110000" algn="ctr" rotWithShape="0">
              <a:schemeClr val="accent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="" xmlns:a16="http://schemas.microsoft.com/office/drawing/2014/main" id="{C6CC88F8-CA47-3C4E-B1C4-E203F91D1250}"/>
              </a:ext>
            </a:extLst>
          </p:cNvPr>
          <p:cNvSpPr/>
          <p:nvPr userDrawn="1"/>
        </p:nvSpPr>
        <p:spPr>
          <a:xfrm>
            <a:off x="0" y="0"/>
            <a:ext cx="12192000" cy="1051667"/>
          </a:xfrm>
          <a:prstGeom prst="rect">
            <a:avLst/>
          </a:prstGeom>
          <a:solidFill>
            <a:srgbClr val="F4E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Título 4">
            <a:extLst>
              <a:ext uri="{FF2B5EF4-FFF2-40B4-BE49-F238E27FC236}">
                <a16:creationId xmlns="" xmlns:a16="http://schemas.microsoft.com/office/drawing/2014/main" id="{94293C94-22A2-0647-883C-00F3E7D82E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3714" y="365126"/>
            <a:ext cx="7081157" cy="794204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8" name="Marcador de texto 13">
            <a:extLst>
              <a:ext uri="{FF2B5EF4-FFF2-40B4-BE49-F238E27FC236}">
                <a16:creationId xmlns="" xmlns:a16="http://schemas.microsoft.com/office/drawing/2014/main" id="{A0271C17-EFB0-AE40-8D46-0F9A96C2E7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9051" y="1806348"/>
            <a:ext cx="5053012" cy="4161065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tx2"/>
                </a:solidFill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95449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Bloques Texto+Dos Imagen+Título Op.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riángulo 12">
            <a:extLst>
              <a:ext uri="{FF2B5EF4-FFF2-40B4-BE49-F238E27FC236}">
                <a16:creationId xmlns="" xmlns:a16="http://schemas.microsoft.com/office/drawing/2014/main" id="{9FC4407D-010B-7842-B910-7DA28AC11EB8}"/>
              </a:ext>
            </a:extLst>
          </p:cNvPr>
          <p:cNvSpPr/>
          <p:nvPr userDrawn="1"/>
        </p:nvSpPr>
        <p:spPr>
          <a:xfrm rot="10800000">
            <a:off x="0" y="1051668"/>
            <a:ext cx="12192000" cy="347760"/>
          </a:xfrm>
          <a:prstGeom prst="triangle">
            <a:avLst>
              <a:gd name="adj" fmla="val 50391"/>
            </a:avLst>
          </a:prstGeom>
          <a:solidFill>
            <a:srgbClr val="F4E6F6"/>
          </a:solidFill>
          <a:ln>
            <a:noFill/>
          </a:ln>
          <a:effectLst>
            <a:outerShdw blurRad="101600" dir="5400000" sx="110000" sy="110000" algn="ctr" rotWithShape="0">
              <a:schemeClr val="accent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="" xmlns:a16="http://schemas.microsoft.com/office/drawing/2014/main" id="{4C2D5818-2347-FB46-AD24-31D7B6F09A57}"/>
              </a:ext>
            </a:extLst>
          </p:cNvPr>
          <p:cNvSpPr/>
          <p:nvPr userDrawn="1"/>
        </p:nvSpPr>
        <p:spPr>
          <a:xfrm>
            <a:off x="0" y="0"/>
            <a:ext cx="12192000" cy="1051667"/>
          </a:xfrm>
          <a:prstGeom prst="rect">
            <a:avLst/>
          </a:prstGeom>
          <a:solidFill>
            <a:srgbClr val="F4E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Título 4">
            <a:extLst>
              <a:ext uri="{FF2B5EF4-FFF2-40B4-BE49-F238E27FC236}">
                <a16:creationId xmlns="" xmlns:a16="http://schemas.microsoft.com/office/drawing/2014/main" id="{94293C94-22A2-0647-883C-00F3E7D82E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3714" y="365126"/>
            <a:ext cx="7081157" cy="794204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8" name="Marcador de texto 13">
            <a:extLst>
              <a:ext uri="{FF2B5EF4-FFF2-40B4-BE49-F238E27FC236}">
                <a16:creationId xmlns="" xmlns:a16="http://schemas.microsoft.com/office/drawing/2014/main" id="{A0271C17-EFB0-AE40-8D46-0F9A96C2E7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8125" y="1807028"/>
            <a:ext cx="5053012" cy="1809751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tx2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9" name="Marcador de posición de imagen 2">
            <a:extLst>
              <a:ext uri="{FF2B5EF4-FFF2-40B4-BE49-F238E27FC236}">
                <a16:creationId xmlns="" xmlns:a16="http://schemas.microsoft.com/office/drawing/2014/main" id="{EC268AEB-4E25-E94A-A227-FDFD1B4DF3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59525" y="1806575"/>
            <a:ext cx="5062538" cy="1810204"/>
          </a:xfrm>
        </p:spPr>
        <p:txBody>
          <a:bodyPr/>
          <a:lstStyle/>
          <a:p>
            <a:endParaRPr lang="es-ES"/>
          </a:p>
        </p:txBody>
      </p:sp>
      <p:sp>
        <p:nvSpPr>
          <p:cNvPr id="6" name="Marcador de posición de imagen 2">
            <a:extLst>
              <a:ext uri="{FF2B5EF4-FFF2-40B4-BE49-F238E27FC236}">
                <a16:creationId xmlns="" xmlns:a16="http://schemas.microsoft.com/office/drawing/2014/main" id="{FC8900A1-1A0D-E947-B6F3-4EF125E1EC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59525" y="4160610"/>
            <a:ext cx="5062538" cy="1810204"/>
          </a:xfrm>
        </p:spPr>
        <p:txBody>
          <a:bodyPr/>
          <a:lstStyle/>
          <a:p>
            <a:endParaRPr lang="es-ES"/>
          </a:p>
        </p:txBody>
      </p:sp>
      <p:sp>
        <p:nvSpPr>
          <p:cNvPr id="10" name="Marcador de texto 13">
            <a:extLst>
              <a:ext uri="{FF2B5EF4-FFF2-40B4-BE49-F238E27FC236}">
                <a16:creationId xmlns="" xmlns:a16="http://schemas.microsoft.com/office/drawing/2014/main" id="{EE74A64C-B684-7D4C-B2DB-2D819A4185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8125" y="4160610"/>
            <a:ext cx="5053012" cy="1809751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tx2"/>
                </a:solidFill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61608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áfico+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riángulo 18">
            <a:extLst>
              <a:ext uri="{FF2B5EF4-FFF2-40B4-BE49-F238E27FC236}">
                <a16:creationId xmlns="" xmlns:a16="http://schemas.microsoft.com/office/drawing/2014/main" id="{7ED5683C-B44E-CB47-8F25-72EEDEB47736}"/>
              </a:ext>
            </a:extLst>
          </p:cNvPr>
          <p:cNvSpPr/>
          <p:nvPr userDrawn="1"/>
        </p:nvSpPr>
        <p:spPr>
          <a:xfrm rot="10800000">
            <a:off x="0" y="1051668"/>
            <a:ext cx="12192000" cy="347760"/>
          </a:xfrm>
          <a:prstGeom prst="triangle">
            <a:avLst>
              <a:gd name="adj" fmla="val 50391"/>
            </a:avLst>
          </a:prstGeom>
          <a:solidFill>
            <a:srgbClr val="F4E6F6"/>
          </a:solidFill>
          <a:ln>
            <a:noFill/>
          </a:ln>
          <a:effectLst>
            <a:outerShdw blurRad="101600" dir="5400000" sx="110000" sy="110000" algn="ctr" rotWithShape="0">
              <a:schemeClr val="accent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="" xmlns:a16="http://schemas.microsoft.com/office/drawing/2014/main" id="{6B72B4D5-E6A0-2440-A050-4221A75F70E0}"/>
              </a:ext>
            </a:extLst>
          </p:cNvPr>
          <p:cNvSpPr/>
          <p:nvPr userDrawn="1"/>
        </p:nvSpPr>
        <p:spPr>
          <a:xfrm>
            <a:off x="0" y="0"/>
            <a:ext cx="12192000" cy="1051667"/>
          </a:xfrm>
          <a:prstGeom prst="rect">
            <a:avLst/>
          </a:prstGeom>
          <a:solidFill>
            <a:srgbClr val="F4E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Marcador de posición de imagen 2">
            <a:extLst>
              <a:ext uri="{FF2B5EF4-FFF2-40B4-BE49-F238E27FC236}">
                <a16:creationId xmlns="" xmlns:a16="http://schemas.microsoft.com/office/drawing/2014/main" id="{3BA19187-CA39-994A-B172-70DA73801B9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69539" y="2458810"/>
            <a:ext cx="4727575" cy="28575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5" name="Marcador de gráfico 5">
            <a:extLst>
              <a:ext uri="{FF2B5EF4-FFF2-40B4-BE49-F238E27FC236}">
                <a16:creationId xmlns="" xmlns:a16="http://schemas.microsoft.com/office/drawing/2014/main" id="{268D20CA-FA39-8645-8FA1-1CDB183237A8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818126" y="1807028"/>
            <a:ext cx="5053012" cy="4161065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6" name="Título 4">
            <a:extLst>
              <a:ext uri="{FF2B5EF4-FFF2-40B4-BE49-F238E27FC236}">
                <a16:creationId xmlns="" xmlns:a16="http://schemas.microsoft.com/office/drawing/2014/main" id="{CA3DC483-F31D-F444-9086-0CEA90139D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3714" y="365126"/>
            <a:ext cx="7081157" cy="794204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3774757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áfico+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riángulo 18">
            <a:extLst>
              <a:ext uri="{FF2B5EF4-FFF2-40B4-BE49-F238E27FC236}">
                <a16:creationId xmlns="" xmlns:a16="http://schemas.microsoft.com/office/drawing/2014/main" id="{330B8E28-0252-4649-B15E-C5785F3879B1}"/>
              </a:ext>
            </a:extLst>
          </p:cNvPr>
          <p:cNvSpPr/>
          <p:nvPr userDrawn="1"/>
        </p:nvSpPr>
        <p:spPr>
          <a:xfrm rot="10800000">
            <a:off x="0" y="1051668"/>
            <a:ext cx="12192000" cy="347760"/>
          </a:xfrm>
          <a:prstGeom prst="triangle">
            <a:avLst>
              <a:gd name="adj" fmla="val 50391"/>
            </a:avLst>
          </a:prstGeom>
          <a:solidFill>
            <a:srgbClr val="F4E6F6"/>
          </a:solidFill>
          <a:ln>
            <a:noFill/>
          </a:ln>
          <a:effectLst>
            <a:outerShdw blurRad="101600" dir="5400000" sx="110000" sy="110000" algn="ctr" rotWithShape="0">
              <a:schemeClr val="accent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="" xmlns:a16="http://schemas.microsoft.com/office/drawing/2014/main" id="{F14F1D0D-9B17-CA47-AFAB-F3FE5192CCD5}"/>
              </a:ext>
            </a:extLst>
          </p:cNvPr>
          <p:cNvSpPr/>
          <p:nvPr userDrawn="1"/>
        </p:nvSpPr>
        <p:spPr>
          <a:xfrm>
            <a:off x="0" y="0"/>
            <a:ext cx="12192000" cy="1051667"/>
          </a:xfrm>
          <a:prstGeom prst="rect">
            <a:avLst/>
          </a:prstGeom>
          <a:solidFill>
            <a:srgbClr val="F4E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Marcador de gráfico 5">
            <a:extLst>
              <a:ext uri="{FF2B5EF4-FFF2-40B4-BE49-F238E27FC236}">
                <a16:creationId xmlns="" xmlns:a16="http://schemas.microsoft.com/office/drawing/2014/main" id="{16E7E150-6BC0-F542-B763-47188BE93103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818126" y="1807028"/>
            <a:ext cx="5053012" cy="4161065"/>
          </a:xfrm>
        </p:spPr>
        <p:txBody>
          <a:bodyPr/>
          <a:lstStyle/>
          <a:p>
            <a:endParaRPr lang="es-ES"/>
          </a:p>
        </p:txBody>
      </p:sp>
      <p:sp>
        <p:nvSpPr>
          <p:cNvPr id="15" name="Marcador de texto 13">
            <a:extLst>
              <a:ext uri="{FF2B5EF4-FFF2-40B4-BE49-F238E27FC236}">
                <a16:creationId xmlns="" xmlns:a16="http://schemas.microsoft.com/office/drawing/2014/main" id="{922BE61E-44F1-754D-BDD9-93D88F96A9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24613" y="1807028"/>
            <a:ext cx="5053012" cy="4161065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tx2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16" name="Título 4">
            <a:extLst>
              <a:ext uri="{FF2B5EF4-FFF2-40B4-BE49-F238E27FC236}">
                <a16:creationId xmlns="" xmlns:a16="http://schemas.microsoft.com/office/drawing/2014/main" id="{39993E3D-AD40-2047-8E58-1948F9EEC0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3714" y="365126"/>
            <a:ext cx="7081157" cy="794204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5275729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áfico+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ángulo 10">
            <a:extLst>
              <a:ext uri="{FF2B5EF4-FFF2-40B4-BE49-F238E27FC236}">
                <a16:creationId xmlns="" xmlns:a16="http://schemas.microsoft.com/office/drawing/2014/main" id="{48ECF1FF-303D-9543-8BFC-2B4DDFBD12AB}"/>
              </a:ext>
            </a:extLst>
          </p:cNvPr>
          <p:cNvSpPr/>
          <p:nvPr userDrawn="1"/>
        </p:nvSpPr>
        <p:spPr>
          <a:xfrm rot="10800000">
            <a:off x="0" y="1051668"/>
            <a:ext cx="12192000" cy="347760"/>
          </a:xfrm>
          <a:prstGeom prst="triangle">
            <a:avLst>
              <a:gd name="adj" fmla="val 50391"/>
            </a:avLst>
          </a:prstGeom>
          <a:solidFill>
            <a:srgbClr val="F4E6F6"/>
          </a:solidFill>
          <a:ln>
            <a:noFill/>
          </a:ln>
          <a:effectLst>
            <a:outerShdw blurRad="101600" dir="5400000" sx="110000" sy="110000" algn="ctr" rotWithShape="0">
              <a:schemeClr val="accent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="" xmlns:a16="http://schemas.microsoft.com/office/drawing/2014/main" id="{3D2F3646-AB1A-C049-8425-092303BACFDB}"/>
              </a:ext>
            </a:extLst>
          </p:cNvPr>
          <p:cNvSpPr/>
          <p:nvPr userDrawn="1"/>
        </p:nvSpPr>
        <p:spPr>
          <a:xfrm>
            <a:off x="0" y="0"/>
            <a:ext cx="12192000" cy="1051667"/>
          </a:xfrm>
          <a:prstGeom prst="rect">
            <a:avLst/>
          </a:prstGeom>
          <a:solidFill>
            <a:srgbClr val="F4E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gráfico 2">
            <a:extLst>
              <a:ext uri="{FF2B5EF4-FFF2-40B4-BE49-F238E27FC236}">
                <a16:creationId xmlns="" xmlns:a16="http://schemas.microsoft.com/office/drawing/2014/main" id="{38033AE1-648D-EB43-B8F2-6FC2867D96DD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964407" y="1600200"/>
            <a:ext cx="10263187" cy="4629150"/>
          </a:xfrm>
        </p:spPr>
        <p:txBody>
          <a:bodyPr/>
          <a:lstStyle/>
          <a:p>
            <a:endParaRPr lang="es-ES"/>
          </a:p>
        </p:txBody>
      </p:sp>
      <p:sp>
        <p:nvSpPr>
          <p:cNvPr id="10" name="Título 4">
            <a:extLst>
              <a:ext uri="{FF2B5EF4-FFF2-40B4-BE49-F238E27FC236}">
                <a16:creationId xmlns="" xmlns:a16="http://schemas.microsoft.com/office/drawing/2014/main" id="{A5BB42A6-03E1-1340-9D8F-BC85D4190E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3714" y="365126"/>
            <a:ext cx="7081157" cy="794204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3019966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ángulo 7">
            <a:extLst>
              <a:ext uri="{FF2B5EF4-FFF2-40B4-BE49-F238E27FC236}">
                <a16:creationId xmlns="" xmlns:a16="http://schemas.microsoft.com/office/drawing/2014/main" id="{1EADEE49-A614-604E-A96B-2BB5F55F6414}"/>
              </a:ext>
            </a:extLst>
          </p:cNvPr>
          <p:cNvSpPr/>
          <p:nvPr userDrawn="1"/>
        </p:nvSpPr>
        <p:spPr>
          <a:xfrm rot="5400000">
            <a:off x="9804661" y="4470661"/>
            <a:ext cx="1677692" cy="3096986"/>
          </a:xfrm>
          <a:custGeom>
            <a:avLst/>
            <a:gdLst>
              <a:gd name="connsiteX0" fmla="*/ 0 w 12192000"/>
              <a:gd name="connsiteY0" fmla="*/ 347760 h 347760"/>
              <a:gd name="connsiteX1" fmla="*/ 6143671 w 12192000"/>
              <a:gd name="connsiteY1" fmla="*/ 0 h 347760"/>
              <a:gd name="connsiteX2" fmla="*/ 12192000 w 12192000"/>
              <a:gd name="connsiteY2" fmla="*/ 347760 h 347760"/>
              <a:gd name="connsiteX3" fmla="*/ 0 w 12192000"/>
              <a:gd name="connsiteY3" fmla="*/ 347760 h 347760"/>
              <a:gd name="connsiteX0" fmla="*/ 0 w 12207902"/>
              <a:gd name="connsiteY0" fmla="*/ 347760 h 3854285"/>
              <a:gd name="connsiteX1" fmla="*/ 6143671 w 12207902"/>
              <a:gd name="connsiteY1" fmla="*/ 0 h 3854285"/>
              <a:gd name="connsiteX2" fmla="*/ 12207902 w 12207902"/>
              <a:gd name="connsiteY2" fmla="*/ 3854285 h 3854285"/>
              <a:gd name="connsiteX3" fmla="*/ 0 w 12207902"/>
              <a:gd name="connsiteY3" fmla="*/ 347760 h 3854285"/>
              <a:gd name="connsiteX0" fmla="*/ 0 w 12207902"/>
              <a:gd name="connsiteY0" fmla="*/ 2939885 h 6446410"/>
              <a:gd name="connsiteX1" fmla="*/ 12186662 w 12207902"/>
              <a:gd name="connsiteY1" fmla="*/ 0 h 6446410"/>
              <a:gd name="connsiteX2" fmla="*/ 12207902 w 12207902"/>
              <a:gd name="connsiteY2" fmla="*/ 6446410 h 6446410"/>
              <a:gd name="connsiteX3" fmla="*/ 0 w 12207902"/>
              <a:gd name="connsiteY3" fmla="*/ 2939885 h 6446410"/>
              <a:gd name="connsiteX0" fmla="*/ 0 w 3493272"/>
              <a:gd name="connsiteY0" fmla="*/ 0 h 6448508"/>
              <a:gd name="connsiteX1" fmla="*/ 3472032 w 3493272"/>
              <a:gd name="connsiteY1" fmla="*/ 2098 h 6448508"/>
              <a:gd name="connsiteX2" fmla="*/ 3493272 w 3493272"/>
              <a:gd name="connsiteY2" fmla="*/ 6448508 h 6448508"/>
              <a:gd name="connsiteX3" fmla="*/ 0 w 3493272"/>
              <a:gd name="connsiteY3" fmla="*/ 0 h 6448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3272" h="6448508">
                <a:moveTo>
                  <a:pt x="0" y="0"/>
                </a:moveTo>
                <a:lnTo>
                  <a:pt x="3472032" y="2098"/>
                </a:lnTo>
                <a:lnTo>
                  <a:pt x="3493272" y="6448508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101600" dir="21540000" sx="103000" sy="103000" algn="ctr" rotWithShape="0">
              <a:schemeClr val="tx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D9D22EEE-1B26-934B-B663-BDE72FBA6D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41000" y="5715000"/>
            <a:ext cx="1651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42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riángulo 16">
            <a:extLst>
              <a:ext uri="{FF2B5EF4-FFF2-40B4-BE49-F238E27FC236}">
                <a16:creationId xmlns="" xmlns:a16="http://schemas.microsoft.com/office/drawing/2014/main" id="{36F0A5D3-CCCF-DE41-ADBF-340798F1151D}"/>
              </a:ext>
            </a:extLst>
          </p:cNvPr>
          <p:cNvSpPr/>
          <p:nvPr userDrawn="1"/>
        </p:nvSpPr>
        <p:spPr>
          <a:xfrm rot="5400000">
            <a:off x="-2064104" y="3228768"/>
            <a:ext cx="6561671" cy="332734"/>
          </a:xfrm>
          <a:prstGeom prst="triangle">
            <a:avLst>
              <a:gd name="adj" fmla="val 50391"/>
            </a:avLst>
          </a:prstGeom>
          <a:solidFill>
            <a:srgbClr val="F4E6F6"/>
          </a:solidFill>
          <a:ln>
            <a:noFill/>
          </a:ln>
          <a:effectLst>
            <a:outerShdw blurRad="101600" dir="5400000" sx="110000" sy="110000" algn="ctr" rotWithShape="0">
              <a:schemeClr val="accent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="" xmlns:a16="http://schemas.microsoft.com/office/drawing/2014/main" id="{2AA7E4F8-8FD8-EA47-B1C5-DC1E6C28DC2D}"/>
              </a:ext>
            </a:extLst>
          </p:cNvPr>
          <p:cNvSpPr/>
          <p:nvPr userDrawn="1"/>
        </p:nvSpPr>
        <p:spPr>
          <a:xfrm rot="16200000">
            <a:off x="-2903167" y="2903165"/>
            <a:ext cx="6858001" cy="1051667"/>
          </a:xfrm>
          <a:prstGeom prst="rect">
            <a:avLst/>
          </a:prstGeom>
          <a:solidFill>
            <a:srgbClr val="F4E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ítulo 4">
            <a:extLst>
              <a:ext uri="{FF2B5EF4-FFF2-40B4-BE49-F238E27FC236}">
                <a16:creationId xmlns="" xmlns:a16="http://schemas.microsoft.com/office/drawing/2014/main" id="{A02D9F1F-ED4C-D64B-81B7-C20CBFBA7C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3464" y="1099911"/>
            <a:ext cx="8163779" cy="4533445"/>
          </a:xfrm>
        </p:spPr>
        <p:txBody>
          <a:bodyPr/>
          <a:lstStyle>
            <a:lvl1pPr marL="0" indent="0" algn="l">
              <a:buFont typeface="+mj-lt"/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es-ES" dirty="0"/>
              <a:t>Añadir puntos de índice</a:t>
            </a:r>
          </a:p>
        </p:txBody>
      </p:sp>
      <p:sp>
        <p:nvSpPr>
          <p:cNvPr id="19" name="Título 4">
            <a:extLst>
              <a:ext uri="{FF2B5EF4-FFF2-40B4-BE49-F238E27FC236}">
                <a16:creationId xmlns="" xmlns:a16="http://schemas.microsoft.com/office/drawing/2014/main" id="{E874DCA6-E3A9-0D47-AC0E-5DD37BB83F3B}"/>
              </a:ext>
            </a:extLst>
          </p:cNvPr>
          <p:cNvSpPr txBox="1">
            <a:spLocks/>
          </p:cNvSpPr>
          <p:nvPr userDrawn="1"/>
        </p:nvSpPr>
        <p:spPr>
          <a:xfrm>
            <a:off x="2433464" y="2248354"/>
            <a:ext cx="8163779" cy="7942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742950" indent="-74295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AutoNum type="arabicPeriod"/>
              <a:defRPr sz="4400" b="0" i="0" kern="1200">
                <a:solidFill>
                  <a:schemeClr val="accent2"/>
                </a:solidFill>
                <a:latin typeface="NewJuneHeavy" panose="02000503050000020004" pitchFamily="2" charset="77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39841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Introductorio">
    <p:bg>
      <p:bgPr>
        <a:solidFill>
          <a:srgbClr val="F4E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ángulo 7">
            <a:extLst>
              <a:ext uri="{FF2B5EF4-FFF2-40B4-BE49-F238E27FC236}">
                <a16:creationId xmlns="" xmlns:a16="http://schemas.microsoft.com/office/drawing/2014/main" id="{CA38A53E-0C98-1947-BBFD-C5D352A768B7}"/>
              </a:ext>
            </a:extLst>
          </p:cNvPr>
          <p:cNvSpPr/>
          <p:nvPr userDrawn="1"/>
        </p:nvSpPr>
        <p:spPr>
          <a:xfrm rot="5400000">
            <a:off x="9804661" y="4470661"/>
            <a:ext cx="1677692" cy="3096986"/>
          </a:xfrm>
          <a:custGeom>
            <a:avLst/>
            <a:gdLst>
              <a:gd name="connsiteX0" fmla="*/ 0 w 12192000"/>
              <a:gd name="connsiteY0" fmla="*/ 347760 h 347760"/>
              <a:gd name="connsiteX1" fmla="*/ 6143671 w 12192000"/>
              <a:gd name="connsiteY1" fmla="*/ 0 h 347760"/>
              <a:gd name="connsiteX2" fmla="*/ 12192000 w 12192000"/>
              <a:gd name="connsiteY2" fmla="*/ 347760 h 347760"/>
              <a:gd name="connsiteX3" fmla="*/ 0 w 12192000"/>
              <a:gd name="connsiteY3" fmla="*/ 347760 h 347760"/>
              <a:gd name="connsiteX0" fmla="*/ 0 w 12207902"/>
              <a:gd name="connsiteY0" fmla="*/ 347760 h 3854285"/>
              <a:gd name="connsiteX1" fmla="*/ 6143671 w 12207902"/>
              <a:gd name="connsiteY1" fmla="*/ 0 h 3854285"/>
              <a:gd name="connsiteX2" fmla="*/ 12207902 w 12207902"/>
              <a:gd name="connsiteY2" fmla="*/ 3854285 h 3854285"/>
              <a:gd name="connsiteX3" fmla="*/ 0 w 12207902"/>
              <a:gd name="connsiteY3" fmla="*/ 347760 h 3854285"/>
              <a:gd name="connsiteX0" fmla="*/ 0 w 12207902"/>
              <a:gd name="connsiteY0" fmla="*/ 2939885 h 6446410"/>
              <a:gd name="connsiteX1" fmla="*/ 12186662 w 12207902"/>
              <a:gd name="connsiteY1" fmla="*/ 0 h 6446410"/>
              <a:gd name="connsiteX2" fmla="*/ 12207902 w 12207902"/>
              <a:gd name="connsiteY2" fmla="*/ 6446410 h 6446410"/>
              <a:gd name="connsiteX3" fmla="*/ 0 w 12207902"/>
              <a:gd name="connsiteY3" fmla="*/ 2939885 h 6446410"/>
              <a:gd name="connsiteX0" fmla="*/ 0 w 3493272"/>
              <a:gd name="connsiteY0" fmla="*/ 0 h 6448508"/>
              <a:gd name="connsiteX1" fmla="*/ 3472032 w 3493272"/>
              <a:gd name="connsiteY1" fmla="*/ 2098 h 6448508"/>
              <a:gd name="connsiteX2" fmla="*/ 3493272 w 3493272"/>
              <a:gd name="connsiteY2" fmla="*/ 6448508 h 6448508"/>
              <a:gd name="connsiteX3" fmla="*/ 0 w 3493272"/>
              <a:gd name="connsiteY3" fmla="*/ 0 h 6448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3272" h="6448508">
                <a:moveTo>
                  <a:pt x="0" y="0"/>
                </a:moveTo>
                <a:lnTo>
                  <a:pt x="3472032" y="2098"/>
                </a:lnTo>
                <a:lnTo>
                  <a:pt x="3493272" y="644850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101600" dir="21540000" sx="103000" sy="103000" algn="ctr" rotWithShape="0">
              <a:schemeClr val="bg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E4A9607-3D51-2B4A-828D-8BDF7C69B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6219"/>
            <a:ext cx="10515600" cy="1325563"/>
          </a:xfrm>
        </p:spPr>
        <p:txBody>
          <a:bodyPr>
            <a:noAutofit/>
          </a:bodyPr>
          <a:lstStyle>
            <a:lvl1pPr>
              <a:defRPr sz="7000" baseline="0">
                <a:solidFill>
                  <a:schemeClr val="accent2"/>
                </a:solidFill>
              </a:defRPr>
            </a:lvl1pPr>
          </a:lstStyle>
          <a:p>
            <a:r>
              <a:rPr lang="es-ES" dirty="0"/>
              <a:t>Título Introductorio</a:t>
            </a:r>
          </a:p>
        </p:txBody>
      </p:sp>
      <p:sp>
        <p:nvSpPr>
          <p:cNvPr id="4" name="Triángulo 7">
            <a:extLst>
              <a:ext uri="{FF2B5EF4-FFF2-40B4-BE49-F238E27FC236}">
                <a16:creationId xmlns="" xmlns:a16="http://schemas.microsoft.com/office/drawing/2014/main" id="{F9F1554C-5872-9647-9B04-DA9A99521EEB}"/>
              </a:ext>
            </a:extLst>
          </p:cNvPr>
          <p:cNvSpPr/>
          <p:nvPr userDrawn="1"/>
        </p:nvSpPr>
        <p:spPr>
          <a:xfrm rot="10800000">
            <a:off x="-15902" y="411377"/>
            <a:ext cx="3493272" cy="6448508"/>
          </a:xfrm>
          <a:custGeom>
            <a:avLst/>
            <a:gdLst>
              <a:gd name="connsiteX0" fmla="*/ 0 w 12192000"/>
              <a:gd name="connsiteY0" fmla="*/ 347760 h 347760"/>
              <a:gd name="connsiteX1" fmla="*/ 6143671 w 12192000"/>
              <a:gd name="connsiteY1" fmla="*/ 0 h 347760"/>
              <a:gd name="connsiteX2" fmla="*/ 12192000 w 12192000"/>
              <a:gd name="connsiteY2" fmla="*/ 347760 h 347760"/>
              <a:gd name="connsiteX3" fmla="*/ 0 w 12192000"/>
              <a:gd name="connsiteY3" fmla="*/ 347760 h 347760"/>
              <a:gd name="connsiteX0" fmla="*/ 0 w 12207902"/>
              <a:gd name="connsiteY0" fmla="*/ 347760 h 3854285"/>
              <a:gd name="connsiteX1" fmla="*/ 6143671 w 12207902"/>
              <a:gd name="connsiteY1" fmla="*/ 0 h 3854285"/>
              <a:gd name="connsiteX2" fmla="*/ 12207902 w 12207902"/>
              <a:gd name="connsiteY2" fmla="*/ 3854285 h 3854285"/>
              <a:gd name="connsiteX3" fmla="*/ 0 w 12207902"/>
              <a:gd name="connsiteY3" fmla="*/ 347760 h 3854285"/>
              <a:gd name="connsiteX0" fmla="*/ 0 w 12207902"/>
              <a:gd name="connsiteY0" fmla="*/ 2939885 h 6446410"/>
              <a:gd name="connsiteX1" fmla="*/ 12186662 w 12207902"/>
              <a:gd name="connsiteY1" fmla="*/ 0 h 6446410"/>
              <a:gd name="connsiteX2" fmla="*/ 12207902 w 12207902"/>
              <a:gd name="connsiteY2" fmla="*/ 6446410 h 6446410"/>
              <a:gd name="connsiteX3" fmla="*/ 0 w 12207902"/>
              <a:gd name="connsiteY3" fmla="*/ 2939885 h 6446410"/>
              <a:gd name="connsiteX0" fmla="*/ 0 w 3493272"/>
              <a:gd name="connsiteY0" fmla="*/ 0 h 6448508"/>
              <a:gd name="connsiteX1" fmla="*/ 3472032 w 3493272"/>
              <a:gd name="connsiteY1" fmla="*/ 2098 h 6448508"/>
              <a:gd name="connsiteX2" fmla="*/ 3493272 w 3493272"/>
              <a:gd name="connsiteY2" fmla="*/ 6448508 h 6448508"/>
              <a:gd name="connsiteX3" fmla="*/ 0 w 3493272"/>
              <a:gd name="connsiteY3" fmla="*/ 0 h 6448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3272" h="6448508">
                <a:moveTo>
                  <a:pt x="0" y="0"/>
                </a:moveTo>
                <a:lnTo>
                  <a:pt x="3472032" y="2098"/>
                </a:lnTo>
                <a:lnTo>
                  <a:pt x="3493272" y="644850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101600" dist="50800" dir="21540000" sx="105000" sy="105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922D41CE-3111-094A-906E-1C5D3511F8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41000" y="5715000"/>
            <a:ext cx="1651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95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Introductorio+Subtítulo Op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E4A9607-3D51-2B4A-828D-8BDF7C69B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19373"/>
            <a:ext cx="10515600" cy="1325563"/>
          </a:xfrm>
        </p:spPr>
        <p:txBody>
          <a:bodyPr>
            <a:noAutofit/>
          </a:bodyPr>
          <a:lstStyle>
            <a:lvl1pPr>
              <a:defRPr sz="7000" baseline="0">
                <a:solidFill>
                  <a:schemeClr val="accent2"/>
                </a:solidFill>
              </a:defRPr>
            </a:lvl1pPr>
          </a:lstStyle>
          <a:p>
            <a:r>
              <a:rPr lang="es-ES" dirty="0"/>
              <a:t>Título Introductorio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3AD6AE1F-6687-8C42-A27C-B304A6CB61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550813"/>
            <a:ext cx="10515600" cy="873125"/>
          </a:xfrm>
        </p:spPr>
        <p:txBody>
          <a:bodyPr>
            <a:normAutofit/>
          </a:bodyPr>
          <a:lstStyle>
            <a:lvl1pPr marL="0" indent="0">
              <a:buNone/>
              <a:defRPr sz="5000" b="1" i="0" baseline="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Subtítulo</a:t>
            </a:r>
          </a:p>
        </p:txBody>
      </p:sp>
      <p:sp>
        <p:nvSpPr>
          <p:cNvPr id="9" name="Triángulo 7">
            <a:extLst>
              <a:ext uri="{FF2B5EF4-FFF2-40B4-BE49-F238E27FC236}">
                <a16:creationId xmlns="" xmlns:a16="http://schemas.microsoft.com/office/drawing/2014/main" id="{B1DB669E-508B-1347-9107-B0AB47EBF14E}"/>
              </a:ext>
            </a:extLst>
          </p:cNvPr>
          <p:cNvSpPr/>
          <p:nvPr userDrawn="1"/>
        </p:nvSpPr>
        <p:spPr>
          <a:xfrm rot="5400000">
            <a:off x="9804661" y="4470661"/>
            <a:ext cx="1677692" cy="3096986"/>
          </a:xfrm>
          <a:custGeom>
            <a:avLst/>
            <a:gdLst>
              <a:gd name="connsiteX0" fmla="*/ 0 w 12192000"/>
              <a:gd name="connsiteY0" fmla="*/ 347760 h 347760"/>
              <a:gd name="connsiteX1" fmla="*/ 6143671 w 12192000"/>
              <a:gd name="connsiteY1" fmla="*/ 0 h 347760"/>
              <a:gd name="connsiteX2" fmla="*/ 12192000 w 12192000"/>
              <a:gd name="connsiteY2" fmla="*/ 347760 h 347760"/>
              <a:gd name="connsiteX3" fmla="*/ 0 w 12192000"/>
              <a:gd name="connsiteY3" fmla="*/ 347760 h 347760"/>
              <a:gd name="connsiteX0" fmla="*/ 0 w 12207902"/>
              <a:gd name="connsiteY0" fmla="*/ 347760 h 3854285"/>
              <a:gd name="connsiteX1" fmla="*/ 6143671 w 12207902"/>
              <a:gd name="connsiteY1" fmla="*/ 0 h 3854285"/>
              <a:gd name="connsiteX2" fmla="*/ 12207902 w 12207902"/>
              <a:gd name="connsiteY2" fmla="*/ 3854285 h 3854285"/>
              <a:gd name="connsiteX3" fmla="*/ 0 w 12207902"/>
              <a:gd name="connsiteY3" fmla="*/ 347760 h 3854285"/>
              <a:gd name="connsiteX0" fmla="*/ 0 w 12207902"/>
              <a:gd name="connsiteY0" fmla="*/ 2939885 h 6446410"/>
              <a:gd name="connsiteX1" fmla="*/ 12186662 w 12207902"/>
              <a:gd name="connsiteY1" fmla="*/ 0 h 6446410"/>
              <a:gd name="connsiteX2" fmla="*/ 12207902 w 12207902"/>
              <a:gd name="connsiteY2" fmla="*/ 6446410 h 6446410"/>
              <a:gd name="connsiteX3" fmla="*/ 0 w 12207902"/>
              <a:gd name="connsiteY3" fmla="*/ 2939885 h 6446410"/>
              <a:gd name="connsiteX0" fmla="*/ 0 w 3493272"/>
              <a:gd name="connsiteY0" fmla="*/ 0 h 6448508"/>
              <a:gd name="connsiteX1" fmla="*/ 3472032 w 3493272"/>
              <a:gd name="connsiteY1" fmla="*/ 2098 h 6448508"/>
              <a:gd name="connsiteX2" fmla="*/ 3493272 w 3493272"/>
              <a:gd name="connsiteY2" fmla="*/ 6448508 h 6448508"/>
              <a:gd name="connsiteX3" fmla="*/ 0 w 3493272"/>
              <a:gd name="connsiteY3" fmla="*/ 0 h 6448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3272" h="6448508">
                <a:moveTo>
                  <a:pt x="0" y="0"/>
                </a:moveTo>
                <a:lnTo>
                  <a:pt x="3472032" y="2098"/>
                </a:lnTo>
                <a:lnTo>
                  <a:pt x="3493272" y="6448508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101600" dir="21540000" sx="103000" sy="103000" algn="ctr" rotWithShape="0">
              <a:schemeClr val="tx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578ABEE4-B508-704D-950B-D581185055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41000" y="5715000"/>
            <a:ext cx="1651000" cy="1143000"/>
          </a:xfrm>
          <a:prstGeom prst="rect">
            <a:avLst/>
          </a:prstGeom>
        </p:spPr>
      </p:pic>
      <p:sp>
        <p:nvSpPr>
          <p:cNvPr id="11" name="Triángulo 7">
            <a:extLst>
              <a:ext uri="{FF2B5EF4-FFF2-40B4-BE49-F238E27FC236}">
                <a16:creationId xmlns="" xmlns:a16="http://schemas.microsoft.com/office/drawing/2014/main" id="{15902FEE-46AB-2A4F-9BB5-727E540BD76A}"/>
              </a:ext>
            </a:extLst>
          </p:cNvPr>
          <p:cNvSpPr/>
          <p:nvPr userDrawn="1"/>
        </p:nvSpPr>
        <p:spPr>
          <a:xfrm rot="10800000">
            <a:off x="-15902" y="411377"/>
            <a:ext cx="3493272" cy="6448508"/>
          </a:xfrm>
          <a:custGeom>
            <a:avLst/>
            <a:gdLst>
              <a:gd name="connsiteX0" fmla="*/ 0 w 12192000"/>
              <a:gd name="connsiteY0" fmla="*/ 347760 h 347760"/>
              <a:gd name="connsiteX1" fmla="*/ 6143671 w 12192000"/>
              <a:gd name="connsiteY1" fmla="*/ 0 h 347760"/>
              <a:gd name="connsiteX2" fmla="*/ 12192000 w 12192000"/>
              <a:gd name="connsiteY2" fmla="*/ 347760 h 347760"/>
              <a:gd name="connsiteX3" fmla="*/ 0 w 12192000"/>
              <a:gd name="connsiteY3" fmla="*/ 347760 h 347760"/>
              <a:gd name="connsiteX0" fmla="*/ 0 w 12207902"/>
              <a:gd name="connsiteY0" fmla="*/ 347760 h 3854285"/>
              <a:gd name="connsiteX1" fmla="*/ 6143671 w 12207902"/>
              <a:gd name="connsiteY1" fmla="*/ 0 h 3854285"/>
              <a:gd name="connsiteX2" fmla="*/ 12207902 w 12207902"/>
              <a:gd name="connsiteY2" fmla="*/ 3854285 h 3854285"/>
              <a:gd name="connsiteX3" fmla="*/ 0 w 12207902"/>
              <a:gd name="connsiteY3" fmla="*/ 347760 h 3854285"/>
              <a:gd name="connsiteX0" fmla="*/ 0 w 12207902"/>
              <a:gd name="connsiteY0" fmla="*/ 2939885 h 6446410"/>
              <a:gd name="connsiteX1" fmla="*/ 12186662 w 12207902"/>
              <a:gd name="connsiteY1" fmla="*/ 0 h 6446410"/>
              <a:gd name="connsiteX2" fmla="*/ 12207902 w 12207902"/>
              <a:gd name="connsiteY2" fmla="*/ 6446410 h 6446410"/>
              <a:gd name="connsiteX3" fmla="*/ 0 w 12207902"/>
              <a:gd name="connsiteY3" fmla="*/ 2939885 h 6446410"/>
              <a:gd name="connsiteX0" fmla="*/ 0 w 3493272"/>
              <a:gd name="connsiteY0" fmla="*/ 0 h 6448508"/>
              <a:gd name="connsiteX1" fmla="*/ 3472032 w 3493272"/>
              <a:gd name="connsiteY1" fmla="*/ 2098 h 6448508"/>
              <a:gd name="connsiteX2" fmla="*/ 3493272 w 3493272"/>
              <a:gd name="connsiteY2" fmla="*/ 6448508 h 6448508"/>
              <a:gd name="connsiteX3" fmla="*/ 0 w 3493272"/>
              <a:gd name="connsiteY3" fmla="*/ 0 h 6448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3272" h="6448508">
                <a:moveTo>
                  <a:pt x="0" y="0"/>
                </a:moveTo>
                <a:lnTo>
                  <a:pt x="3472032" y="2098"/>
                </a:lnTo>
                <a:lnTo>
                  <a:pt x="3493272" y="6448508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101600" dist="50800" dir="21540000" sx="105000" sy="105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581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+Título Op.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ángulo 11">
            <a:extLst>
              <a:ext uri="{FF2B5EF4-FFF2-40B4-BE49-F238E27FC236}">
                <a16:creationId xmlns="" xmlns:a16="http://schemas.microsoft.com/office/drawing/2014/main" id="{39FEBE2F-BCA2-9647-A300-AF89DFB25BC8}"/>
              </a:ext>
            </a:extLst>
          </p:cNvPr>
          <p:cNvSpPr/>
          <p:nvPr userDrawn="1"/>
        </p:nvSpPr>
        <p:spPr>
          <a:xfrm rot="10800000">
            <a:off x="0" y="1051668"/>
            <a:ext cx="12192000" cy="347760"/>
          </a:xfrm>
          <a:prstGeom prst="triangle">
            <a:avLst>
              <a:gd name="adj" fmla="val 50391"/>
            </a:avLst>
          </a:prstGeom>
          <a:solidFill>
            <a:srgbClr val="F4E6F6"/>
          </a:solidFill>
          <a:ln>
            <a:noFill/>
          </a:ln>
          <a:effectLst>
            <a:outerShdw blurRad="101600" dir="5400000" sx="110000" sy="110000" algn="ctr" rotWithShape="0">
              <a:schemeClr val="accent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D17D2E4E-2D1A-7A4F-BC9A-8E834407A7FC}"/>
              </a:ext>
            </a:extLst>
          </p:cNvPr>
          <p:cNvSpPr/>
          <p:nvPr userDrawn="1"/>
        </p:nvSpPr>
        <p:spPr>
          <a:xfrm>
            <a:off x="0" y="0"/>
            <a:ext cx="12192000" cy="1051667"/>
          </a:xfrm>
          <a:prstGeom prst="rect">
            <a:avLst/>
          </a:prstGeom>
          <a:solidFill>
            <a:srgbClr val="F4E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Título 4">
            <a:extLst>
              <a:ext uri="{FF2B5EF4-FFF2-40B4-BE49-F238E27FC236}">
                <a16:creationId xmlns="" xmlns:a16="http://schemas.microsoft.com/office/drawing/2014/main" id="{94293C94-22A2-0647-883C-00F3E7D82E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3714" y="365126"/>
            <a:ext cx="7081157" cy="794204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8" name="Marcador de texto 13">
            <a:extLst>
              <a:ext uri="{FF2B5EF4-FFF2-40B4-BE49-F238E27FC236}">
                <a16:creationId xmlns="" xmlns:a16="http://schemas.microsoft.com/office/drawing/2014/main" id="{A0271C17-EFB0-AE40-8D46-0F9A96C2E7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69494" y="1807028"/>
            <a:ext cx="5053012" cy="4247317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3238060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+Título Op.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ángulo 11">
            <a:extLst>
              <a:ext uri="{FF2B5EF4-FFF2-40B4-BE49-F238E27FC236}">
                <a16:creationId xmlns="" xmlns:a16="http://schemas.microsoft.com/office/drawing/2014/main" id="{F67EE71C-6B00-4B4C-A1CB-2C7BF3353595}"/>
              </a:ext>
            </a:extLst>
          </p:cNvPr>
          <p:cNvSpPr/>
          <p:nvPr userDrawn="1"/>
        </p:nvSpPr>
        <p:spPr>
          <a:xfrm rot="10800000">
            <a:off x="0" y="1051668"/>
            <a:ext cx="12192000" cy="347760"/>
          </a:xfrm>
          <a:prstGeom prst="triangle">
            <a:avLst>
              <a:gd name="adj" fmla="val 50391"/>
            </a:avLst>
          </a:prstGeom>
          <a:solidFill>
            <a:srgbClr val="F4E6F6"/>
          </a:solidFill>
          <a:ln>
            <a:noFill/>
          </a:ln>
          <a:effectLst>
            <a:outerShdw blurRad="101600" dir="5400000" sx="110000" sy="110000" algn="ctr" rotWithShape="0">
              <a:schemeClr val="accent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D79AF9C3-FC1D-2C46-8394-CF5297B70070}"/>
              </a:ext>
            </a:extLst>
          </p:cNvPr>
          <p:cNvSpPr/>
          <p:nvPr userDrawn="1"/>
        </p:nvSpPr>
        <p:spPr>
          <a:xfrm>
            <a:off x="0" y="0"/>
            <a:ext cx="12192000" cy="1051667"/>
          </a:xfrm>
          <a:prstGeom prst="rect">
            <a:avLst/>
          </a:prstGeom>
          <a:solidFill>
            <a:srgbClr val="F4E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ítulo 4">
            <a:extLst>
              <a:ext uri="{FF2B5EF4-FFF2-40B4-BE49-F238E27FC236}">
                <a16:creationId xmlns="" xmlns:a16="http://schemas.microsoft.com/office/drawing/2014/main" id="{3081D842-DDC3-094D-B4D6-EED078514B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3714" y="365126"/>
            <a:ext cx="7081157" cy="79420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D76590A2-C267-8949-8217-B8A9573FA4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03488" y="1845871"/>
            <a:ext cx="7075487" cy="4399354"/>
          </a:xfrm>
        </p:spPr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68218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a Ideas Cl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B9A7038D-056C-884E-82FD-F52D03F0F6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1893" y="365125"/>
            <a:ext cx="8028214" cy="1325563"/>
          </a:xfrm>
        </p:spPr>
        <p:txBody>
          <a:bodyPr/>
          <a:lstStyle>
            <a:lvl1pPr marL="571500" indent="-571500" algn="l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</a:defRPr>
            </a:lvl1pPr>
          </a:lstStyle>
          <a:p>
            <a:r>
              <a:rPr lang="es-ES" dirty="0"/>
              <a:t>Ideas Clave</a:t>
            </a:r>
          </a:p>
        </p:txBody>
      </p:sp>
      <p:sp>
        <p:nvSpPr>
          <p:cNvPr id="13" name="Triángulo 7">
            <a:extLst>
              <a:ext uri="{FF2B5EF4-FFF2-40B4-BE49-F238E27FC236}">
                <a16:creationId xmlns="" xmlns:a16="http://schemas.microsoft.com/office/drawing/2014/main" id="{334D2EF2-5CFD-7A47-A67D-DAE00EA32F93}"/>
              </a:ext>
            </a:extLst>
          </p:cNvPr>
          <p:cNvSpPr/>
          <p:nvPr userDrawn="1"/>
        </p:nvSpPr>
        <p:spPr>
          <a:xfrm rot="5400000">
            <a:off x="9804661" y="4470661"/>
            <a:ext cx="1677692" cy="3096986"/>
          </a:xfrm>
          <a:custGeom>
            <a:avLst/>
            <a:gdLst>
              <a:gd name="connsiteX0" fmla="*/ 0 w 12192000"/>
              <a:gd name="connsiteY0" fmla="*/ 347760 h 347760"/>
              <a:gd name="connsiteX1" fmla="*/ 6143671 w 12192000"/>
              <a:gd name="connsiteY1" fmla="*/ 0 h 347760"/>
              <a:gd name="connsiteX2" fmla="*/ 12192000 w 12192000"/>
              <a:gd name="connsiteY2" fmla="*/ 347760 h 347760"/>
              <a:gd name="connsiteX3" fmla="*/ 0 w 12192000"/>
              <a:gd name="connsiteY3" fmla="*/ 347760 h 347760"/>
              <a:gd name="connsiteX0" fmla="*/ 0 w 12207902"/>
              <a:gd name="connsiteY0" fmla="*/ 347760 h 3854285"/>
              <a:gd name="connsiteX1" fmla="*/ 6143671 w 12207902"/>
              <a:gd name="connsiteY1" fmla="*/ 0 h 3854285"/>
              <a:gd name="connsiteX2" fmla="*/ 12207902 w 12207902"/>
              <a:gd name="connsiteY2" fmla="*/ 3854285 h 3854285"/>
              <a:gd name="connsiteX3" fmla="*/ 0 w 12207902"/>
              <a:gd name="connsiteY3" fmla="*/ 347760 h 3854285"/>
              <a:gd name="connsiteX0" fmla="*/ 0 w 12207902"/>
              <a:gd name="connsiteY0" fmla="*/ 2939885 h 6446410"/>
              <a:gd name="connsiteX1" fmla="*/ 12186662 w 12207902"/>
              <a:gd name="connsiteY1" fmla="*/ 0 h 6446410"/>
              <a:gd name="connsiteX2" fmla="*/ 12207902 w 12207902"/>
              <a:gd name="connsiteY2" fmla="*/ 6446410 h 6446410"/>
              <a:gd name="connsiteX3" fmla="*/ 0 w 12207902"/>
              <a:gd name="connsiteY3" fmla="*/ 2939885 h 6446410"/>
              <a:gd name="connsiteX0" fmla="*/ 0 w 3493272"/>
              <a:gd name="connsiteY0" fmla="*/ 0 h 6448508"/>
              <a:gd name="connsiteX1" fmla="*/ 3472032 w 3493272"/>
              <a:gd name="connsiteY1" fmla="*/ 2098 h 6448508"/>
              <a:gd name="connsiteX2" fmla="*/ 3493272 w 3493272"/>
              <a:gd name="connsiteY2" fmla="*/ 6448508 h 6448508"/>
              <a:gd name="connsiteX3" fmla="*/ 0 w 3493272"/>
              <a:gd name="connsiteY3" fmla="*/ 0 h 6448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3272" h="6448508">
                <a:moveTo>
                  <a:pt x="0" y="0"/>
                </a:moveTo>
                <a:lnTo>
                  <a:pt x="3472032" y="2098"/>
                </a:lnTo>
                <a:lnTo>
                  <a:pt x="3493272" y="6448508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101600" dir="21540000" sx="103000" sy="103000" algn="ctr" rotWithShape="0">
              <a:schemeClr val="tx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617D8209-B20F-AD4A-8B5F-83ABFACA3F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41000" y="5715000"/>
            <a:ext cx="1651000" cy="1143000"/>
          </a:xfrm>
          <a:prstGeom prst="rect">
            <a:avLst/>
          </a:prstGeom>
        </p:spPr>
      </p:pic>
      <p:sp>
        <p:nvSpPr>
          <p:cNvPr id="17" name="Elipse 16">
            <a:extLst>
              <a:ext uri="{FF2B5EF4-FFF2-40B4-BE49-F238E27FC236}">
                <a16:creationId xmlns="" xmlns:a16="http://schemas.microsoft.com/office/drawing/2014/main" id="{F0EBF344-A85A-1548-AC98-8F138ABE9E6F}"/>
              </a:ext>
            </a:extLst>
          </p:cNvPr>
          <p:cNvSpPr/>
          <p:nvPr userDrawn="1"/>
        </p:nvSpPr>
        <p:spPr>
          <a:xfrm>
            <a:off x="8474528" y="1770320"/>
            <a:ext cx="620486" cy="62048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Elipse 17">
            <a:extLst>
              <a:ext uri="{FF2B5EF4-FFF2-40B4-BE49-F238E27FC236}">
                <a16:creationId xmlns="" xmlns:a16="http://schemas.microsoft.com/office/drawing/2014/main" id="{BD4FEC3A-D595-3841-BDD8-BC106BABBF28}"/>
              </a:ext>
            </a:extLst>
          </p:cNvPr>
          <p:cNvSpPr/>
          <p:nvPr userDrawn="1"/>
        </p:nvSpPr>
        <p:spPr>
          <a:xfrm>
            <a:off x="8228427" y="3512664"/>
            <a:ext cx="1021176" cy="102117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Elipse 18">
            <a:extLst>
              <a:ext uri="{FF2B5EF4-FFF2-40B4-BE49-F238E27FC236}">
                <a16:creationId xmlns="" xmlns:a16="http://schemas.microsoft.com/office/drawing/2014/main" id="{BF14F9D8-238F-9C46-B039-D877E3E4C380}"/>
              </a:ext>
            </a:extLst>
          </p:cNvPr>
          <p:cNvSpPr/>
          <p:nvPr userDrawn="1"/>
        </p:nvSpPr>
        <p:spPr>
          <a:xfrm>
            <a:off x="10497911" y="3578170"/>
            <a:ext cx="620486" cy="62048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riángulo 4">
            <a:extLst>
              <a:ext uri="{FF2B5EF4-FFF2-40B4-BE49-F238E27FC236}">
                <a16:creationId xmlns="" xmlns:a16="http://schemas.microsoft.com/office/drawing/2014/main" id="{D0257412-9A61-E344-A572-0D01CFA50F94}"/>
              </a:ext>
            </a:extLst>
          </p:cNvPr>
          <p:cNvSpPr/>
          <p:nvPr userDrawn="1"/>
        </p:nvSpPr>
        <p:spPr>
          <a:xfrm rot="1876130">
            <a:off x="9992830" y="723894"/>
            <a:ext cx="965998" cy="832757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Marcador de texto 26">
            <a:extLst>
              <a:ext uri="{FF2B5EF4-FFF2-40B4-BE49-F238E27FC236}">
                <a16:creationId xmlns="" xmlns:a16="http://schemas.microsoft.com/office/drawing/2014/main" id="{C858540E-2A8A-864F-B9FF-0718B4B0C3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81893" y="1690688"/>
            <a:ext cx="8029575" cy="1325563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Font typeface="Arial" panose="020B0604020202020204" pitchFamily="34" charset="0"/>
              <a:buChar char="•"/>
              <a:defRPr lang="es-ES" sz="4400" b="0" i="0" dirty="0">
                <a:solidFill>
                  <a:schemeClr val="accent2"/>
                </a:solidFill>
                <a:latin typeface="NewJuneHeavy" panose="02000503050000020004" pitchFamily="2" charset="77"/>
                <a:ea typeface="+mj-ea"/>
                <a:cs typeface="+mj-cs"/>
              </a:defRPr>
            </a:lvl1pPr>
          </a:lstStyle>
          <a:p>
            <a:pPr marL="571500" lvl="0" indent="-571500" algn="l">
              <a:spcBef>
                <a:spcPct val="0"/>
              </a:spcBef>
            </a:pPr>
            <a:r>
              <a:rPr lang="es-ES" dirty="0"/>
              <a:t>Ideas Clave</a:t>
            </a:r>
          </a:p>
        </p:txBody>
      </p:sp>
      <p:sp>
        <p:nvSpPr>
          <p:cNvPr id="29" name="Marcador de texto 28">
            <a:extLst>
              <a:ext uri="{FF2B5EF4-FFF2-40B4-BE49-F238E27FC236}">
                <a16:creationId xmlns="" xmlns:a16="http://schemas.microsoft.com/office/drawing/2014/main" id="{28B1106E-7074-3D44-A9C9-74BC466B8E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81213" y="3056266"/>
            <a:ext cx="8029575" cy="1325562"/>
          </a:xfrm>
        </p:spPr>
        <p:txBody>
          <a:bodyPr anchor="ctr"/>
          <a:lstStyle>
            <a:lvl1pPr marL="571500" indent="-571500" algn="l">
              <a:buFont typeface="Arial" panose="020B0604020202020204" pitchFamily="34" charset="0"/>
              <a:buChar char="•"/>
              <a:defRPr lang="es-ES" sz="4400" b="0" i="0" kern="1200" dirty="0">
                <a:solidFill>
                  <a:schemeClr val="accent2"/>
                </a:solidFill>
                <a:latin typeface="NewJuneHeavy" panose="02000503050000020004" pitchFamily="2" charset="77"/>
                <a:ea typeface="+mj-ea"/>
                <a:cs typeface="+mj-cs"/>
              </a:defRPr>
            </a:lvl1pPr>
          </a:lstStyle>
          <a:p>
            <a:r>
              <a:rPr lang="es-ES" dirty="0"/>
              <a:t>Ideas Clave</a:t>
            </a:r>
          </a:p>
        </p:txBody>
      </p:sp>
      <p:sp>
        <p:nvSpPr>
          <p:cNvPr id="31" name="Marcador de texto 30">
            <a:extLst>
              <a:ext uri="{FF2B5EF4-FFF2-40B4-BE49-F238E27FC236}">
                <a16:creationId xmlns="" xmlns:a16="http://schemas.microsoft.com/office/drawing/2014/main" id="{C8D608C7-AC88-A74F-A6F2-3D1E975F7E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81213" y="4445014"/>
            <a:ext cx="8029575" cy="1325562"/>
          </a:xfrm>
        </p:spPr>
        <p:txBody>
          <a:bodyPr anchor="ctr"/>
          <a:lstStyle>
            <a:lvl1pPr marL="457200" indent="-457200" algn="l">
              <a:buFont typeface="Arial" panose="020B0604020202020204" pitchFamily="34" charset="0"/>
              <a:buChar char="•"/>
              <a:defRPr lang="es-ES" sz="4400" b="0" i="0" kern="1200" dirty="0" smtClean="0">
                <a:solidFill>
                  <a:schemeClr val="accent2"/>
                </a:solidFill>
                <a:latin typeface="NewJuneHeavy" panose="02000503050000020004" pitchFamily="2" charset="77"/>
                <a:ea typeface="+mj-ea"/>
                <a:cs typeface="+mj-cs"/>
              </a:defRPr>
            </a:lvl1pPr>
          </a:lstStyle>
          <a:p>
            <a:r>
              <a:rPr lang="es-ES" dirty="0"/>
              <a:t>Ideas Clave</a:t>
            </a:r>
          </a:p>
        </p:txBody>
      </p:sp>
    </p:spTree>
    <p:extLst>
      <p:ext uri="{BB962C8B-B14F-4D97-AF65-F5344CB8AC3E}">
        <p14:creationId xmlns:p14="http://schemas.microsoft.com/office/powerpoint/2010/main" val="965236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="" xmlns:a16="http://schemas.microsoft.com/office/drawing/2014/main" id="{228A4EE0-A6DB-C84E-B9A7-504EC63F17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3050" y="2778352"/>
            <a:ext cx="9127671" cy="1324521"/>
          </a:xfrm>
        </p:spPr>
        <p:txBody>
          <a:bodyPr>
            <a:noAutofit/>
          </a:bodyPr>
          <a:lstStyle>
            <a:lvl1pPr>
              <a:defRPr sz="6000" b="0" i="1" baseline="0">
                <a:solidFill>
                  <a:schemeClr val="accent2"/>
                </a:solidFill>
              </a:defRPr>
            </a:lvl1pPr>
          </a:lstStyle>
          <a:p>
            <a:r>
              <a:rPr lang="es-ES" dirty="0"/>
              <a:t>“Cita”</a:t>
            </a:r>
          </a:p>
        </p:txBody>
      </p:sp>
      <p:sp>
        <p:nvSpPr>
          <p:cNvPr id="5" name="Marcador de texto 5">
            <a:extLst>
              <a:ext uri="{FF2B5EF4-FFF2-40B4-BE49-F238E27FC236}">
                <a16:creationId xmlns="" xmlns:a16="http://schemas.microsoft.com/office/drawing/2014/main" id="{626087C3-F9EB-D94C-8148-4056331E798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2997" y="4474482"/>
            <a:ext cx="3787775" cy="595313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Autor</a:t>
            </a:r>
          </a:p>
        </p:txBody>
      </p:sp>
      <p:sp>
        <p:nvSpPr>
          <p:cNvPr id="7" name="Triángulo 7">
            <a:extLst>
              <a:ext uri="{FF2B5EF4-FFF2-40B4-BE49-F238E27FC236}">
                <a16:creationId xmlns="" xmlns:a16="http://schemas.microsoft.com/office/drawing/2014/main" id="{7F40174D-03FF-114B-8326-91ED22A18999}"/>
              </a:ext>
            </a:extLst>
          </p:cNvPr>
          <p:cNvSpPr/>
          <p:nvPr userDrawn="1"/>
        </p:nvSpPr>
        <p:spPr>
          <a:xfrm rot="5400000">
            <a:off x="9804661" y="4470661"/>
            <a:ext cx="1677692" cy="3096986"/>
          </a:xfrm>
          <a:custGeom>
            <a:avLst/>
            <a:gdLst>
              <a:gd name="connsiteX0" fmla="*/ 0 w 12192000"/>
              <a:gd name="connsiteY0" fmla="*/ 347760 h 347760"/>
              <a:gd name="connsiteX1" fmla="*/ 6143671 w 12192000"/>
              <a:gd name="connsiteY1" fmla="*/ 0 h 347760"/>
              <a:gd name="connsiteX2" fmla="*/ 12192000 w 12192000"/>
              <a:gd name="connsiteY2" fmla="*/ 347760 h 347760"/>
              <a:gd name="connsiteX3" fmla="*/ 0 w 12192000"/>
              <a:gd name="connsiteY3" fmla="*/ 347760 h 347760"/>
              <a:gd name="connsiteX0" fmla="*/ 0 w 12207902"/>
              <a:gd name="connsiteY0" fmla="*/ 347760 h 3854285"/>
              <a:gd name="connsiteX1" fmla="*/ 6143671 w 12207902"/>
              <a:gd name="connsiteY1" fmla="*/ 0 h 3854285"/>
              <a:gd name="connsiteX2" fmla="*/ 12207902 w 12207902"/>
              <a:gd name="connsiteY2" fmla="*/ 3854285 h 3854285"/>
              <a:gd name="connsiteX3" fmla="*/ 0 w 12207902"/>
              <a:gd name="connsiteY3" fmla="*/ 347760 h 3854285"/>
              <a:gd name="connsiteX0" fmla="*/ 0 w 12207902"/>
              <a:gd name="connsiteY0" fmla="*/ 2939885 h 6446410"/>
              <a:gd name="connsiteX1" fmla="*/ 12186662 w 12207902"/>
              <a:gd name="connsiteY1" fmla="*/ 0 h 6446410"/>
              <a:gd name="connsiteX2" fmla="*/ 12207902 w 12207902"/>
              <a:gd name="connsiteY2" fmla="*/ 6446410 h 6446410"/>
              <a:gd name="connsiteX3" fmla="*/ 0 w 12207902"/>
              <a:gd name="connsiteY3" fmla="*/ 2939885 h 6446410"/>
              <a:gd name="connsiteX0" fmla="*/ 0 w 3493272"/>
              <a:gd name="connsiteY0" fmla="*/ 0 h 6448508"/>
              <a:gd name="connsiteX1" fmla="*/ 3472032 w 3493272"/>
              <a:gd name="connsiteY1" fmla="*/ 2098 h 6448508"/>
              <a:gd name="connsiteX2" fmla="*/ 3493272 w 3493272"/>
              <a:gd name="connsiteY2" fmla="*/ 6448508 h 6448508"/>
              <a:gd name="connsiteX3" fmla="*/ 0 w 3493272"/>
              <a:gd name="connsiteY3" fmla="*/ 0 h 6448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3272" h="6448508">
                <a:moveTo>
                  <a:pt x="0" y="0"/>
                </a:moveTo>
                <a:lnTo>
                  <a:pt x="3472032" y="2098"/>
                </a:lnTo>
                <a:lnTo>
                  <a:pt x="3493272" y="644850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01600" dir="21540000" sx="103000" sy="103000" algn="ctr" rotWithShape="0">
              <a:schemeClr val="tx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79E1DA07-644B-6244-BB0F-DCAF416808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41000" y="5715000"/>
            <a:ext cx="1651000" cy="1143000"/>
          </a:xfrm>
          <a:prstGeom prst="rect">
            <a:avLst/>
          </a:prstGeom>
        </p:spPr>
      </p:pic>
      <p:sp>
        <p:nvSpPr>
          <p:cNvPr id="9" name="Triángulo 8">
            <a:extLst>
              <a:ext uri="{FF2B5EF4-FFF2-40B4-BE49-F238E27FC236}">
                <a16:creationId xmlns="" xmlns:a16="http://schemas.microsoft.com/office/drawing/2014/main" id="{8593E449-FE1B-FC46-B5D2-6C4FDDD97B7B}"/>
              </a:ext>
            </a:extLst>
          </p:cNvPr>
          <p:cNvSpPr/>
          <p:nvPr userDrawn="1"/>
        </p:nvSpPr>
        <p:spPr>
          <a:xfrm rot="1161389">
            <a:off x="914142" y="1132108"/>
            <a:ext cx="965998" cy="83275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Elipse 9">
            <a:extLst>
              <a:ext uri="{FF2B5EF4-FFF2-40B4-BE49-F238E27FC236}">
                <a16:creationId xmlns="" xmlns:a16="http://schemas.microsoft.com/office/drawing/2014/main" id="{F7B9AC00-D5F4-5E43-8DC8-0A39281F6BFE}"/>
              </a:ext>
            </a:extLst>
          </p:cNvPr>
          <p:cNvSpPr/>
          <p:nvPr userDrawn="1"/>
        </p:nvSpPr>
        <p:spPr>
          <a:xfrm>
            <a:off x="1600200" y="4824779"/>
            <a:ext cx="620486" cy="6204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lipse 10">
            <a:extLst>
              <a:ext uri="{FF2B5EF4-FFF2-40B4-BE49-F238E27FC236}">
                <a16:creationId xmlns="" xmlns:a16="http://schemas.microsoft.com/office/drawing/2014/main" id="{F02FCC87-736C-7F4E-AD14-85C07FDAF8F2}"/>
              </a:ext>
            </a:extLst>
          </p:cNvPr>
          <p:cNvSpPr/>
          <p:nvPr userDrawn="1"/>
        </p:nvSpPr>
        <p:spPr>
          <a:xfrm>
            <a:off x="8459166" y="484968"/>
            <a:ext cx="1021176" cy="10211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>
            <a:extLst>
              <a:ext uri="{FF2B5EF4-FFF2-40B4-BE49-F238E27FC236}">
                <a16:creationId xmlns="" xmlns:a16="http://schemas.microsoft.com/office/drawing/2014/main" id="{6B9B4D65-27B5-A641-91ED-515BA85938D1}"/>
              </a:ext>
            </a:extLst>
          </p:cNvPr>
          <p:cNvSpPr/>
          <p:nvPr userDrawn="1"/>
        </p:nvSpPr>
        <p:spPr>
          <a:xfrm>
            <a:off x="10541000" y="1731833"/>
            <a:ext cx="620486" cy="6204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Triángulo 13">
            <a:extLst>
              <a:ext uri="{FF2B5EF4-FFF2-40B4-BE49-F238E27FC236}">
                <a16:creationId xmlns="" xmlns:a16="http://schemas.microsoft.com/office/drawing/2014/main" id="{83509665-D43B-D045-ADE3-6B832C9C582F}"/>
              </a:ext>
            </a:extLst>
          </p:cNvPr>
          <p:cNvSpPr/>
          <p:nvPr userDrawn="1"/>
        </p:nvSpPr>
        <p:spPr>
          <a:xfrm rot="4402133">
            <a:off x="2795397" y="5379199"/>
            <a:ext cx="623238" cy="53727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696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+Foto Autor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="" xmlns:a16="http://schemas.microsoft.com/office/drawing/2014/main" id="{228A4EE0-A6DB-C84E-B9A7-504EC63F17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2164" y="3872365"/>
            <a:ext cx="9127671" cy="1327788"/>
          </a:xfrm>
        </p:spPr>
        <p:txBody>
          <a:bodyPr>
            <a:noAutofit/>
          </a:bodyPr>
          <a:lstStyle>
            <a:lvl1pPr>
              <a:defRPr sz="6000" b="0" i="1" baseline="0">
                <a:solidFill>
                  <a:schemeClr val="accent2"/>
                </a:solidFill>
              </a:defRPr>
            </a:lvl1pPr>
          </a:lstStyle>
          <a:p>
            <a:r>
              <a:rPr lang="es-ES" dirty="0"/>
              <a:t>“Cita”</a:t>
            </a:r>
          </a:p>
        </p:txBody>
      </p:sp>
      <p:sp>
        <p:nvSpPr>
          <p:cNvPr id="5" name="Marcador de texto 5">
            <a:extLst>
              <a:ext uri="{FF2B5EF4-FFF2-40B4-BE49-F238E27FC236}">
                <a16:creationId xmlns="" xmlns:a16="http://schemas.microsoft.com/office/drawing/2014/main" id="{626087C3-F9EB-D94C-8148-4056331E798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2997" y="5568494"/>
            <a:ext cx="3787775" cy="595313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Autor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E6F7A892-9635-E24E-BD6F-FB1CB4F3848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985317" y="391206"/>
            <a:ext cx="2221366" cy="296363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s-ES" dirty="0"/>
              <a:t>Foto Autor</a:t>
            </a:r>
          </a:p>
          <a:p>
            <a:r>
              <a:rPr lang="es-ES" dirty="0"/>
              <a:t>Clicar para</a:t>
            </a:r>
          </a:p>
          <a:p>
            <a:r>
              <a:rPr lang="es-ES" dirty="0"/>
              <a:t>colocar una </a:t>
            </a:r>
          </a:p>
          <a:p>
            <a:r>
              <a:rPr lang="es-ES" dirty="0"/>
              <a:t>Imagen</a:t>
            </a:r>
          </a:p>
        </p:txBody>
      </p:sp>
      <p:sp>
        <p:nvSpPr>
          <p:cNvPr id="13" name="Triángulo 7">
            <a:extLst>
              <a:ext uri="{FF2B5EF4-FFF2-40B4-BE49-F238E27FC236}">
                <a16:creationId xmlns="" xmlns:a16="http://schemas.microsoft.com/office/drawing/2014/main" id="{1B7AD663-9BFE-2245-A4E2-E7DB8DFFCAA5}"/>
              </a:ext>
            </a:extLst>
          </p:cNvPr>
          <p:cNvSpPr/>
          <p:nvPr userDrawn="1"/>
        </p:nvSpPr>
        <p:spPr>
          <a:xfrm rot="5400000">
            <a:off x="9804661" y="4470661"/>
            <a:ext cx="1677692" cy="3096986"/>
          </a:xfrm>
          <a:custGeom>
            <a:avLst/>
            <a:gdLst>
              <a:gd name="connsiteX0" fmla="*/ 0 w 12192000"/>
              <a:gd name="connsiteY0" fmla="*/ 347760 h 347760"/>
              <a:gd name="connsiteX1" fmla="*/ 6143671 w 12192000"/>
              <a:gd name="connsiteY1" fmla="*/ 0 h 347760"/>
              <a:gd name="connsiteX2" fmla="*/ 12192000 w 12192000"/>
              <a:gd name="connsiteY2" fmla="*/ 347760 h 347760"/>
              <a:gd name="connsiteX3" fmla="*/ 0 w 12192000"/>
              <a:gd name="connsiteY3" fmla="*/ 347760 h 347760"/>
              <a:gd name="connsiteX0" fmla="*/ 0 w 12207902"/>
              <a:gd name="connsiteY0" fmla="*/ 347760 h 3854285"/>
              <a:gd name="connsiteX1" fmla="*/ 6143671 w 12207902"/>
              <a:gd name="connsiteY1" fmla="*/ 0 h 3854285"/>
              <a:gd name="connsiteX2" fmla="*/ 12207902 w 12207902"/>
              <a:gd name="connsiteY2" fmla="*/ 3854285 h 3854285"/>
              <a:gd name="connsiteX3" fmla="*/ 0 w 12207902"/>
              <a:gd name="connsiteY3" fmla="*/ 347760 h 3854285"/>
              <a:gd name="connsiteX0" fmla="*/ 0 w 12207902"/>
              <a:gd name="connsiteY0" fmla="*/ 2939885 h 6446410"/>
              <a:gd name="connsiteX1" fmla="*/ 12186662 w 12207902"/>
              <a:gd name="connsiteY1" fmla="*/ 0 h 6446410"/>
              <a:gd name="connsiteX2" fmla="*/ 12207902 w 12207902"/>
              <a:gd name="connsiteY2" fmla="*/ 6446410 h 6446410"/>
              <a:gd name="connsiteX3" fmla="*/ 0 w 12207902"/>
              <a:gd name="connsiteY3" fmla="*/ 2939885 h 6446410"/>
              <a:gd name="connsiteX0" fmla="*/ 0 w 3493272"/>
              <a:gd name="connsiteY0" fmla="*/ 0 h 6448508"/>
              <a:gd name="connsiteX1" fmla="*/ 3472032 w 3493272"/>
              <a:gd name="connsiteY1" fmla="*/ 2098 h 6448508"/>
              <a:gd name="connsiteX2" fmla="*/ 3493272 w 3493272"/>
              <a:gd name="connsiteY2" fmla="*/ 6448508 h 6448508"/>
              <a:gd name="connsiteX3" fmla="*/ 0 w 3493272"/>
              <a:gd name="connsiteY3" fmla="*/ 0 h 6448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3272" h="6448508">
                <a:moveTo>
                  <a:pt x="0" y="0"/>
                </a:moveTo>
                <a:lnTo>
                  <a:pt x="3472032" y="2098"/>
                </a:lnTo>
                <a:lnTo>
                  <a:pt x="3493272" y="6448508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101600" dir="21540000" sx="103000" sy="103000" algn="ctr" rotWithShape="0">
              <a:schemeClr val="tx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A0A6D713-8D88-524E-865D-01D4C58E2D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41000" y="5715000"/>
            <a:ext cx="1651000" cy="1143000"/>
          </a:xfrm>
          <a:prstGeom prst="rect">
            <a:avLst/>
          </a:prstGeom>
        </p:spPr>
      </p:pic>
      <p:sp>
        <p:nvSpPr>
          <p:cNvPr id="15" name="Triángulo 14">
            <a:extLst>
              <a:ext uri="{FF2B5EF4-FFF2-40B4-BE49-F238E27FC236}">
                <a16:creationId xmlns="" xmlns:a16="http://schemas.microsoft.com/office/drawing/2014/main" id="{899A1B51-2658-334E-979E-F6EB6E89701F}"/>
              </a:ext>
            </a:extLst>
          </p:cNvPr>
          <p:cNvSpPr/>
          <p:nvPr userDrawn="1"/>
        </p:nvSpPr>
        <p:spPr>
          <a:xfrm rot="1161389">
            <a:off x="914142" y="1132108"/>
            <a:ext cx="965998" cy="832757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Elipse 15">
            <a:extLst>
              <a:ext uri="{FF2B5EF4-FFF2-40B4-BE49-F238E27FC236}">
                <a16:creationId xmlns="" xmlns:a16="http://schemas.microsoft.com/office/drawing/2014/main" id="{61F26323-5B58-6A42-BB6D-73AC5D05BA2E}"/>
              </a:ext>
            </a:extLst>
          </p:cNvPr>
          <p:cNvSpPr/>
          <p:nvPr userDrawn="1"/>
        </p:nvSpPr>
        <p:spPr>
          <a:xfrm>
            <a:off x="3902754" y="2491856"/>
            <a:ext cx="620486" cy="62048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Elipse 16">
            <a:extLst>
              <a:ext uri="{FF2B5EF4-FFF2-40B4-BE49-F238E27FC236}">
                <a16:creationId xmlns="" xmlns:a16="http://schemas.microsoft.com/office/drawing/2014/main" id="{6EFE9E92-7446-AF4B-8807-7D2F59E67BFD}"/>
              </a:ext>
            </a:extLst>
          </p:cNvPr>
          <p:cNvSpPr/>
          <p:nvPr userDrawn="1"/>
        </p:nvSpPr>
        <p:spPr>
          <a:xfrm>
            <a:off x="8459166" y="484968"/>
            <a:ext cx="1021176" cy="102117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Elipse 17">
            <a:extLst>
              <a:ext uri="{FF2B5EF4-FFF2-40B4-BE49-F238E27FC236}">
                <a16:creationId xmlns="" xmlns:a16="http://schemas.microsoft.com/office/drawing/2014/main" id="{25F38656-5856-6542-A489-DE6B6AB72C43}"/>
              </a:ext>
            </a:extLst>
          </p:cNvPr>
          <p:cNvSpPr/>
          <p:nvPr userDrawn="1"/>
        </p:nvSpPr>
        <p:spPr>
          <a:xfrm>
            <a:off x="10541000" y="1731833"/>
            <a:ext cx="620486" cy="62048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4675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err="1"/>
              <a:t>NewJuneHeavy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16" name="Slide Number Placeholder 3">
            <a:extLst>
              <a:ext uri="{FF2B5EF4-FFF2-40B4-BE49-F238E27FC236}">
                <a16:creationId xmlns="" xmlns:a16="http://schemas.microsoft.com/office/drawing/2014/main" id="{9678C413-81E0-1E41-BF2E-E2323FC756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8661" y="6396899"/>
            <a:ext cx="619539" cy="365125"/>
          </a:xfrm>
          <a:prstGeom prst="rect">
            <a:avLst/>
          </a:prstGeom>
        </p:spPr>
        <p:txBody>
          <a:bodyPr/>
          <a:lstStyle/>
          <a:p>
            <a:fld id="{832A4D34-A32E-0B41-8F40-02F7EC684BA8}" type="slidenum">
              <a:rPr lang="es-ES" smtClean="0"/>
              <a:t>‹#›</a:t>
            </a:fld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68BFC482-0CCB-B940-92EF-CEEC9B0941A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0541000" y="5715000"/>
            <a:ext cx="1651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32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67" r:id="rId2"/>
    <p:sldLayoutId id="2147483687" r:id="rId3"/>
    <p:sldLayoutId id="2147483688" r:id="rId4"/>
    <p:sldLayoutId id="2147483677" r:id="rId5"/>
    <p:sldLayoutId id="2147483672" r:id="rId6"/>
    <p:sldLayoutId id="2147483691" r:id="rId7"/>
    <p:sldLayoutId id="2147483661" r:id="rId8"/>
    <p:sldLayoutId id="2147483680" r:id="rId9"/>
    <p:sldLayoutId id="2147483682" r:id="rId10"/>
    <p:sldLayoutId id="2147483684" r:id="rId11"/>
    <p:sldLayoutId id="2147483694" r:id="rId12"/>
    <p:sldLayoutId id="2147483685" r:id="rId13"/>
    <p:sldLayoutId id="2147483662" r:id="rId14"/>
    <p:sldLayoutId id="2147483690" r:id="rId15"/>
    <p:sldLayoutId id="2147483673" r:id="rId16"/>
    <p:sldLayoutId id="2147483693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NewJuneHeavy" panose="02000503050000020004" pitchFamily="2" charset="77"/>
          <a:ea typeface="+mj-ea"/>
          <a:cs typeface="+mj-cs"/>
        </a:defRPr>
      </a:lvl1pPr>
    </p:titleStyle>
    <p:bodyStyle>
      <a:lvl1pPr marL="228600" indent="-22860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A4B4D"/>
          </a:solidFill>
          <a:latin typeface="NewJuneRegular" panose="0200050303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A20E6577-1F68-B26A-8773-E451F371D6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5137"/>
          <a:stretch/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52" name="Group 41">
            <a:extLst>
              <a:ext uri="{FF2B5EF4-FFF2-40B4-BE49-F238E27FC236}">
                <a16:creationId xmlns=""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54" name="Freeform: Shape 42">
              <a:extLst>
                <a:ext uri="{FF2B5EF4-FFF2-40B4-BE49-F238E27FC236}">
                  <a16:creationId xmlns=""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56" name="Group 43">
              <a:extLst>
                <a:ext uri="{FF2B5EF4-FFF2-40B4-BE49-F238E27FC236}">
                  <a16:creationId xmlns=""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57" name="Group 44">
                <a:extLst>
                  <a:ext uri="{FF2B5EF4-FFF2-40B4-BE49-F238E27FC236}">
                    <a16:creationId xmlns=""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58" name="Freeform: Shape 48">
                  <a:extLst>
                    <a:ext uri="{FF2B5EF4-FFF2-40B4-BE49-F238E27FC236}">
                      <a16:creationId xmlns=""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=""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=""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=""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9" name="Group 45">
                <a:extLst>
                  <a:ext uri="{FF2B5EF4-FFF2-40B4-BE49-F238E27FC236}">
                    <a16:creationId xmlns=""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4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47" name="Freeform: Shape 46">
                  <a:extLst>
                    <a:ext uri="{FF2B5EF4-FFF2-40B4-BE49-F238E27FC236}">
                      <a16:creationId xmlns=""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=""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Freeform: Shape 47">
                  <a:extLst>
                    <a:ext uri="{FF2B5EF4-FFF2-40B4-BE49-F238E27FC236}">
                      <a16:creationId xmlns=""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=""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1891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02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460229F9-8F9A-EC1B-2E49-E48B55DDC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2" y="1092903"/>
            <a:ext cx="11196633" cy="467219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D791EDB0-C4D8-7CAD-DE8A-CBAB19CBA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4718" y="1970843"/>
            <a:ext cx="6381216" cy="378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3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=""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67296F14-57CF-FC72-1CC8-F5B50ACA9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53" y="611754"/>
            <a:ext cx="11532093" cy="563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1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C3B793CD-41B2-0F77-65BE-F57135CC2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32510"/>
            <a:ext cx="11277600" cy="479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1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=""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D306D6FE-8F29-7696-FD6C-0652B4EEB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02996"/>
            <a:ext cx="11277600" cy="465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8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=""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612F8134-F4A9-6533-1EFE-2A4E3DEBEE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358" b="-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55243596-7CE9-348F-E24D-025DB62F0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7314" y="2134205"/>
            <a:ext cx="4259554" cy="426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6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4">
            <a:extLst>
              <a:ext uri="{FF2B5EF4-FFF2-40B4-BE49-F238E27FC236}">
                <a16:creationId xmlns=""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A4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6">
            <a:extLst>
              <a:ext uri="{FF2B5EF4-FFF2-40B4-BE49-F238E27FC236}">
                <a16:creationId xmlns=""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0BBBFA8B-72AF-D7FA-150D-15BE57514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25" y="982596"/>
            <a:ext cx="11136749" cy="476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3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5">
            <a:extLst>
              <a:ext uri="{FF2B5EF4-FFF2-40B4-BE49-F238E27FC236}">
                <a16:creationId xmlns=""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64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37">
            <a:extLst>
              <a:ext uri="{FF2B5EF4-FFF2-40B4-BE49-F238E27FC236}">
                <a16:creationId xmlns=""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EF2D9E1C-86FD-65D0-FA06-E5B56DF54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828" y="1181543"/>
            <a:ext cx="10908343" cy="449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9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7">
            <a:extLst>
              <a:ext uri="{FF2B5EF4-FFF2-40B4-BE49-F238E27FC236}">
                <a16:creationId xmlns="" xmlns:a16="http://schemas.microsoft.com/office/drawing/2014/main" id="{2215C6C6-E45C-4179-9FC1-E8A4C1D474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9">
            <a:extLst>
              <a:ext uri="{FF2B5EF4-FFF2-40B4-BE49-F238E27FC236}">
                <a16:creationId xmlns=""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 rot="5400000">
            <a:off x="-1564726" y="1890469"/>
            <a:ext cx="5860051" cy="207914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11">
              <a:extLst>
                <a:ext uri="{FF2B5EF4-FFF2-40B4-BE49-F238E27FC236}">
                  <a16:creationId xmlns=""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13">
            <a:extLst>
              <a:ext uri="{FF2B5EF4-FFF2-40B4-BE49-F238E27FC236}">
                <a16:creationId xmlns=""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D55B8D73-1410-0AF6-5AFE-793135C3D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14" y="932155"/>
            <a:ext cx="10950827" cy="501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1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7">
            <a:extLst>
              <a:ext uri="{FF2B5EF4-FFF2-40B4-BE49-F238E27FC236}">
                <a16:creationId xmlns="" xmlns:a16="http://schemas.microsoft.com/office/drawing/2014/main" id="{2215C6C6-E45C-4179-9FC1-E8A4C1D474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9">
            <a:extLst>
              <a:ext uri="{FF2B5EF4-FFF2-40B4-BE49-F238E27FC236}">
                <a16:creationId xmlns=""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 rot="5400000">
            <a:off x="-1564726" y="1890469"/>
            <a:ext cx="5860051" cy="207914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11">
              <a:extLst>
                <a:ext uri="{FF2B5EF4-FFF2-40B4-BE49-F238E27FC236}">
                  <a16:creationId xmlns=""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13">
            <a:extLst>
              <a:ext uri="{FF2B5EF4-FFF2-40B4-BE49-F238E27FC236}">
                <a16:creationId xmlns=""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2A733F35-7FB3-825E-1461-E3EE85684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371" y="466343"/>
            <a:ext cx="6933223" cy="562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9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6">
            <a:extLst>
              <a:ext uri="{FF2B5EF4-FFF2-40B4-BE49-F238E27FC236}">
                <a16:creationId xmlns=""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B9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=""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447D63DD-0072-A8EB-6165-38E693B5F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035" y="979528"/>
            <a:ext cx="5129784" cy="4898943"/>
          </a:xfrm>
          <a:prstGeom prst="rect">
            <a:avLst/>
          </a:prstGeom>
        </p:spPr>
      </p:pic>
      <p:sp>
        <p:nvSpPr>
          <p:cNvPr id="35" name="Rectangle 30">
            <a:extLst>
              <a:ext uri="{FF2B5EF4-FFF2-40B4-BE49-F238E27FC236}">
                <a16:creationId xmlns=""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00CD3C0-04BA-188E-DDFD-72B6E2A97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80" y="1127009"/>
            <a:ext cx="5129784" cy="460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2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>
            <a:extLst>
              <a:ext uri="{FF2B5EF4-FFF2-40B4-BE49-F238E27FC236}">
                <a16:creationId xmlns=""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F38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=""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1FCBB96E-9AF6-6A63-6BAF-0878E20E7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16746"/>
            <a:ext cx="10905066" cy="536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0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44">
            <a:extLst>
              <a:ext uri="{FF2B5EF4-FFF2-40B4-BE49-F238E27FC236}">
                <a16:creationId xmlns=""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6">
            <a:extLst>
              <a:ext uri="{FF2B5EF4-FFF2-40B4-BE49-F238E27FC236}">
                <a16:creationId xmlns=""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Freeform 7">
            <a:extLst>
              <a:ext uri="{FF2B5EF4-FFF2-40B4-BE49-F238E27FC236}">
                <a16:creationId xmlns=""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=""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=""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0085DD04-B8C1-B5FD-1095-819F7D3670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2330"/>
          <a:stretch/>
        </p:blipFill>
        <p:spPr>
          <a:xfrm>
            <a:off x="5661398" y="1171917"/>
            <a:ext cx="6108588" cy="504158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82D7D823-825C-70BD-9830-CFE18EC60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45" y="1566446"/>
            <a:ext cx="3652178" cy="257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8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&#10;&#10;Descripción generada automáticamente con confianza baja">
            <a:extLst>
              <a:ext uri="{FF2B5EF4-FFF2-40B4-BE49-F238E27FC236}">
                <a16:creationId xmlns="" xmlns:a16="http://schemas.microsoft.com/office/drawing/2014/main" id="{A5780D06-8330-65F6-EAF9-A74048F3B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5738"/>
            <a:ext cx="12192000" cy="696373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9CF67280-808F-A564-4E3F-1C60C9EB2E9A}"/>
              </a:ext>
            </a:extLst>
          </p:cNvPr>
          <p:cNvSpPr/>
          <p:nvPr/>
        </p:nvSpPr>
        <p:spPr>
          <a:xfrm>
            <a:off x="9162473" y="3805382"/>
            <a:ext cx="868218" cy="600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BEEAA074-1C1F-D084-D512-5F376BB9E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594" y="4509672"/>
            <a:ext cx="2657475" cy="16383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92DF6075-D856-ADAD-472C-DC516FF8F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90" y="3157685"/>
            <a:ext cx="2672178" cy="127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370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2A123899-9EBD-30E6-BAAA-822E75C06898}"/>
              </a:ext>
            </a:extLst>
          </p:cNvPr>
          <p:cNvSpPr txBox="1"/>
          <p:nvPr/>
        </p:nvSpPr>
        <p:spPr>
          <a:xfrm>
            <a:off x="191219" y="105013"/>
            <a:ext cx="11809562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s-ES" sz="2400" b="1" i="1" dirty="0">
                <a:solidFill>
                  <a:schemeClr val="tx1"/>
                </a:solidFill>
                <a:latin typeface="Arial" panose="020B0604020202020204" pitchFamily="34" charset="0"/>
              </a:rPr>
              <a:t>History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s-ES" altLang="es-ES" sz="2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s-ES" sz="1600" dirty="0">
                <a:solidFill>
                  <a:schemeClr val="tx1"/>
                </a:solidFill>
                <a:latin typeface="Arial" panose="020B0604020202020204" pitchFamily="34" charset="0"/>
              </a:rPr>
              <a:t>LABORAL </a:t>
            </a:r>
            <a:r>
              <a:rPr lang="en-GB" altLang="es-ES" sz="1600" dirty="0" err="1">
                <a:solidFill>
                  <a:schemeClr val="tx1"/>
                </a:solidFill>
                <a:latin typeface="Arial" panose="020B0604020202020204" pitchFamily="34" charset="0"/>
              </a:rPr>
              <a:t>kutxa</a:t>
            </a:r>
            <a:r>
              <a:rPr lang="en-GB" altLang="es-ES" sz="1600" dirty="0">
                <a:solidFill>
                  <a:schemeClr val="tx1"/>
                </a:solidFill>
                <a:latin typeface="Arial" panose="020B0604020202020204" pitchFamily="34" charset="0"/>
              </a:rPr>
              <a:t> is a cooperative bank launched in 1959, part of MONDRAGON Group.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s-ES" sz="16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s-ES" sz="1600" dirty="0">
                <a:solidFill>
                  <a:schemeClr val="tx1"/>
                </a:solidFill>
                <a:latin typeface="Arial" panose="020B0604020202020204" pitchFamily="34" charset="0"/>
              </a:rPr>
              <a:t>In LABORAL </a:t>
            </a:r>
            <a:r>
              <a:rPr lang="en-GB" altLang="es-ES" sz="1600" dirty="0" err="1">
                <a:solidFill>
                  <a:schemeClr val="tx1"/>
                </a:solidFill>
                <a:latin typeface="Arial" panose="020B0604020202020204" pitchFamily="34" charset="0"/>
              </a:rPr>
              <a:t>Kutxa</a:t>
            </a:r>
            <a:r>
              <a:rPr lang="en-GB" altLang="es-ES" sz="1600" dirty="0">
                <a:solidFill>
                  <a:schemeClr val="tx1"/>
                </a:solidFill>
                <a:latin typeface="Arial" panose="020B0604020202020204" pitchFamily="34" charset="0"/>
              </a:rPr>
              <a:t> every worker is a partner, and the support and developing of new workplaces is part of its Mission. As a cooperative, it has always sought to reconcile business efficiency with the social principles of participatory democracy, self-help, community support and distributive justice.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s-ES" altLang="es-ES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s-ES" sz="1600" dirty="0">
                <a:solidFill>
                  <a:schemeClr val="tx1"/>
                </a:solidFill>
                <a:latin typeface="Arial" panose="020B0604020202020204" pitchFamily="34" charset="0"/>
              </a:rPr>
              <a:t>In 1994, as a result of the industrial restructuring suffered, the left bank of the </a:t>
            </a:r>
            <a:r>
              <a:rPr lang="en-GB" altLang="es-ES" sz="1600" dirty="0" err="1">
                <a:solidFill>
                  <a:schemeClr val="tx1"/>
                </a:solidFill>
                <a:latin typeface="Arial" panose="020B0604020202020204" pitchFamily="34" charset="0"/>
              </a:rPr>
              <a:t>Nervion</a:t>
            </a:r>
            <a:r>
              <a:rPr lang="en-GB" altLang="es-ES" sz="1600" dirty="0">
                <a:solidFill>
                  <a:schemeClr val="tx1"/>
                </a:solidFill>
                <a:latin typeface="Arial" panose="020B0604020202020204" pitchFamily="34" charset="0"/>
              </a:rPr>
              <a:t> river, a zone specialized in heavy industry near Bilbao, appeared very deteriorated, reaching levels of youth unemployment of 50%. In this situation, a group of people (directors of the branches of LABORAL </a:t>
            </a:r>
            <a:r>
              <a:rPr lang="en-GB" altLang="es-ES" sz="1600" dirty="0" err="1">
                <a:solidFill>
                  <a:schemeClr val="tx1"/>
                </a:solidFill>
                <a:latin typeface="Arial" panose="020B0604020202020204" pitchFamily="34" charset="0"/>
              </a:rPr>
              <a:t>kutxa</a:t>
            </a:r>
            <a:r>
              <a:rPr lang="en-GB" altLang="es-ES" sz="1600" dirty="0">
                <a:solidFill>
                  <a:schemeClr val="tx1"/>
                </a:solidFill>
                <a:latin typeface="Arial" panose="020B0604020202020204" pitchFamily="34" charset="0"/>
              </a:rPr>
              <a:t>) in the area began mobilizing, pooling their knowledge and resources, while seeking partnerships to find answers to this situation.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s-ES" altLang="es-ES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s-ES" sz="1600" dirty="0">
                <a:solidFill>
                  <a:schemeClr val="tx1"/>
                </a:solidFill>
                <a:latin typeface="Arial" panose="020B0604020202020204" pitchFamily="34" charset="0"/>
              </a:rPr>
              <a:t>In this context, </a:t>
            </a:r>
            <a:r>
              <a:rPr lang="en-GB" altLang="es-ES" sz="1600" dirty="0" err="1">
                <a:solidFill>
                  <a:schemeClr val="tx1"/>
                </a:solidFill>
                <a:latin typeface="Arial" panose="020B0604020202020204" pitchFamily="34" charset="0"/>
              </a:rPr>
              <a:t>Gaztempresa</a:t>
            </a:r>
            <a:r>
              <a:rPr lang="en-GB" altLang="es-ES" sz="1600" dirty="0">
                <a:solidFill>
                  <a:schemeClr val="tx1"/>
                </a:solidFill>
                <a:latin typeface="Arial" panose="020B0604020202020204" pitchFamily="34" charset="0"/>
              </a:rPr>
              <a:t> arises as </a:t>
            </a:r>
            <a:r>
              <a:rPr lang="en-GB" altLang="es-ES" sz="1600" b="1" u="sng" dirty="0">
                <a:solidFill>
                  <a:schemeClr val="tx1"/>
                </a:solidFill>
                <a:latin typeface="Arial" panose="020B0604020202020204" pitchFamily="34" charset="0"/>
              </a:rPr>
              <a:t>a business ideas competition </a:t>
            </a:r>
            <a:r>
              <a:rPr lang="en-GB" altLang="es-ES" sz="1600" dirty="0">
                <a:solidFill>
                  <a:schemeClr val="tx1"/>
                </a:solidFill>
                <a:latin typeface="Arial" panose="020B0604020202020204" pitchFamily="34" charset="0"/>
              </a:rPr>
              <a:t>organized by the directors of the branches of LABORAL </a:t>
            </a:r>
            <a:r>
              <a:rPr lang="en-GB" altLang="es-ES" sz="1600" dirty="0" err="1">
                <a:solidFill>
                  <a:schemeClr val="tx1"/>
                </a:solidFill>
                <a:latin typeface="Arial" panose="020B0604020202020204" pitchFamily="34" charset="0"/>
              </a:rPr>
              <a:t>kutxa</a:t>
            </a:r>
            <a:r>
              <a:rPr lang="en-GB" altLang="es-ES" sz="1600" dirty="0">
                <a:solidFill>
                  <a:schemeClr val="tx1"/>
                </a:solidFill>
                <a:latin typeface="Arial" panose="020B0604020202020204" pitchFamily="34" charset="0"/>
              </a:rPr>
              <a:t> and supported by </a:t>
            </a:r>
            <a:r>
              <a:rPr lang="en-GB" altLang="es-ES" sz="1600" dirty="0" err="1">
                <a:solidFill>
                  <a:schemeClr val="tx1"/>
                </a:solidFill>
                <a:latin typeface="Arial" panose="020B0604020202020204" pitchFamily="34" charset="0"/>
              </a:rPr>
              <a:t>Bultz</a:t>
            </a:r>
            <a:r>
              <a:rPr lang="en-GB" altLang="es-ES" sz="1600" dirty="0">
                <a:solidFill>
                  <a:schemeClr val="tx1"/>
                </a:solidFill>
                <a:latin typeface="Arial" panose="020B0604020202020204" pitchFamily="34" charset="0"/>
              </a:rPr>
              <a:t>-Lan Consulting (an entity of Caritas – part of the Catholic Church, to support self-employment). The experience was quite satisfactory and 10 companies obtained microfinancing and were created that first year.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s-ES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s-ES" sz="1600" dirty="0">
                <a:solidFill>
                  <a:schemeClr val="tx1"/>
                </a:solidFill>
                <a:latin typeface="Arial" panose="020B0604020202020204" pitchFamily="34" charset="0"/>
              </a:rPr>
              <a:t>In the next years, the programme was extended to other territories, following the initiative of a group of </a:t>
            </a:r>
            <a:r>
              <a:rPr lang="en-GB" altLang="es-ES" sz="1600" dirty="0" err="1">
                <a:solidFill>
                  <a:schemeClr val="tx1"/>
                </a:solidFill>
                <a:latin typeface="Arial" panose="020B0604020202020204" pitchFamily="34" charset="0"/>
              </a:rPr>
              <a:t>Caja</a:t>
            </a:r>
            <a:r>
              <a:rPr lang="en-GB" altLang="es-ES" sz="1600" dirty="0">
                <a:solidFill>
                  <a:schemeClr val="tx1"/>
                </a:solidFill>
                <a:latin typeface="Arial" panose="020B0604020202020204" pitchFamily="34" charset="0"/>
              </a:rPr>
              <a:t> LABORAL’s workers who, also voluntarily, wanted to transfer this good practice.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s-ES" altLang="es-ES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s-ES" sz="1600" dirty="0">
                <a:solidFill>
                  <a:schemeClr val="tx1"/>
                </a:solidFill>
                <a:latin typeface="Arial" panose="020B0604020202020204" pitchFamily="34" charset="0"/>
              </a:rPr>
              <a:t>Thus, Fundación </a:t>
            </a:r>
            <a:r>
              <a:rPr lang="en-GB" altLang="es-ES" sz="1600" dirty="0" err="1">
                <a:solidFill>
                  <a:schemeClr val="tx1"/>
                </a:solidFill>
                <a:latin typeface="Arial" panose="020B0604020202020204" pitchFamily="34" charset="0"/>
              </a:rPr>
              <a:t>Gaztempresa</a:t>
            </a:r>
            <a:r>
              <a:rPr lang="en-GB" altLang="es-ES" sz="1600" dirty="0">
                <a:solidFill>
                  <a:schemeClr val="tx1"/>
                </a:solidFill>
                <a:latin typeface="Arial" panose="020B0604020202020204" pitchFamily="34" charset="0"/>
              </a:rPr>
              <a:t> was set up on 16th September 2002 as a result of the above described intra-entrepreneurship process, being its first task to unify criteria between territories in order to continue with </a:t>
            </a:r>
            <a:r>
              <a:rPr lang="en-GB" altLang="es-ES" sz="1600" dirty="0" err="1">
                <a:solidFill>
                  <a:schemeClr val="tx1"/>
                </a:solidFill>
                <a:latin typeface="Arial" panose="020B0604020202020204" pitchFamily="34" charset="0"/>
              </a:rPr>
              <a:t>Gaztempresa</a:t>
            </a:r>
            <a:r>
              <a:rPr lang="en-GB" altLang="es-ES" sz="1600" dirty="0">
                <a:solidFill>
                  <a:schemeClr val="tx1"/>
                </a:solidFill>
                <a:latin typeface="Arial" panose="020B0604020202020204" pitchFamily="34" charset="0"/>
              </a:rPr>
              <a:t> program's philosophy</a:t>
            </a:r>
            <a:endParaRPr lang="es-ES" altLang="es-E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70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2E91D40E-21FF-EFEF-4CC4-A13994BC7E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71" r="9037" b="-1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59CBC9D0-EC0D-2433-C0DA-9839A830E634}"/>
              </a:ext>
            </a:extLst>
          </p:cNvPr>
          <p:cNvSpPr txBox="1"/>
          <p:nvPr/>
        </p:nvSpPr>
        <p:spPr>
          <a:xfrm>
            <a:off x="5111925" y="5782485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0771204E-6E59-DF0A-39C6-4A523EF3F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88" y="2343705"/>
            <a:ext cx="4564076" cy="398431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6CABDF83-5750-D629-4A51-0C8C37CF0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478" y="3084767"/>
            <a:ext cx="579120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8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B10F9632-C4CF-B38C-B5E7-B96F59473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983"/>
            <a:ext cx="12192000" cy="664901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66AEFA07-7C9C-6DC8-5D43-E910DD638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9425" y="80920"/>
            <a:ext cx="1006752" cy="30627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B07777E-3BFF-5520-54CD-F479D110E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7867" y="3066036"/>
            <a:ext cx="1008310" cy="378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0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2">
            <a:extLst>
              <a:ext uri="{FF2B5EF4-FFF2-40B4-BE49-F238E27FC236}">
                <a16:creationId xmlns=""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4">
            <a:extLst>
              <a:ext uri="{FF2B5EF4-FFF2-40B4-BE49-F238E27FC236}">
                <a16:creationId xmlns=""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6">
            <a:extLst>
              <a:ext uri="{FF2B5EF4-FFF2-40B4-BE49-F238E27FC236}">
                <a16:creationId xmlns=""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8">
            <a:extLst>
              <a:ext uri="{FF2B5EF4-FFF2-40B4-BE49-F238E27FC236}">
                <a16:creationId xmlns=""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47EFE161-B9B5-DFE6-A89B-9B7DB9CF64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0" r="14042" b="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1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02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33F3E8E2-71DC-6FD1-09FD-B1754E318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79831"/>
            <a:ext cx="10905066" cy="449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9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35">
            <a:extLst>
              <a:ext uri="{FF2B5EF4-FFF2-40B4-BE49-F238E27FC236}">
                <a16:creationId xmlns=""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37">
            <a:extLst>
              <a:ext uri="{FF2B5EF4-FFF2-40B4-BE49-F238E27FC236}">
                <a16:creationId xmlns=""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39">
            <a:extLst>
              <a:ext uri="{FF2B5EF4-FFF2-40B4-BE49-F238E27FC236}">
                <a16:creationId xmlns=""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41">
            <a:extLst>
              <a:ext uri="{FF2B5EF4-FFF2-40B4-BE49-F238E27FC236}">
                <a16:creationId xmlns=""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E14827DF-C481-7242-7EE9-9AE7198DF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8468"/>
            <a:ext cx="12192000" cy="520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5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35">
            <a:extLst>
              <a:ext uri="{FF2B5EF4-FFF2-40B4-BE49-F238E27FC236}">
                <a16:creationId xmlns=""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37">
            <a:extLst>
              <a:ext uri="{FF2B5EF4-FFF2-40B4-BE49-F238E27FC236}">
                <a16:creationId xmlns=""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39">
            <a:extLst>
              <a:ext uri="{FF2B5EF4-FFF2-40B4-BE49-F238E27FC236}">
                <a16:creationId xmlns=""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41">
            <a:extLst>
              <a:ext uri="{FF2B5EF4-FFF2-40B4-BE49-F238E27FC236}">
                <a16:creationId xmlns=""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3B662045-ACC9-7E69-54DA-FA83AAC72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3552"/>
            <a:ext cx="12192000" cy="52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5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Gaztenpresa">
      <a:dk1>
        <a:srgbClr val="43243D"/>
      </a:dk1>
      <a:lt1>
        <a:srgbClr val="FEFFFF"/>
      </a:lt1>
      <a:dk2>
        <a:srgbClr val="919191"/>
      </a:dk2>
      <a:lt2>
        <a:srgbClr val="F4E6F6"/>
      </a:lt2>
      <a:accent1>
        <a:srgbClr val="43243D"/>
      </a:accent1>
      <a:accent2>
        <a:srgbClr val="96234B"/>
      </a:accent2>
      <a:accent3>
        <a:srgbClr val="78B442"/>
      </a:accent3>
      <a:accent4>
        <a:srgbClr val="B761A9"/>
      </a:accent4>
      <a:accent5>
        <a:srgbClr val="CA7189"/>
      </a:accent5>
      <a:accent6>
        <a:srgbClr val="A1CB7D"/>
      </a:accent6>
      <a:hlink>
        <a:srgbClr val="78B442"/>
      </a:hlink>
      <a:folHlink>
        <a:srgbClr val="E9CEE3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1294</TotalTime>
  <Words>285</Words>
  <Application>Microsoft Office PowerPoint</Application>
  <PresentationFormat>Custom</PresentationFormat>
  <Paragraphs>19</Paragraphs>
  <Slides>21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Kai Kiiv</cp:lastModifiedBy>
  <cp:revision>43</cp:revision>
  <dcterms:created xsi:type="dcterms:W3CDTF">2021-05-11T13:45:01Z</dcterms:created>
  <dcterms:modified xsi:type="dcterms:W3CDTF">2023-05-25T09:29:32Z</dcterms:modified>
</cp:coreProperties>
</file>